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288" r:id="rId4"/>
    <p:sldId id="259" r:id="rId5"/>
    <p:sldId id="304" r:id="rId6"/>
    <p:sldId id="301" r:id="rId7"/>
    <p:sldId id="302" r:id="rId8"/>
    <p:sldId id="260" r:id="rId9"/>
    <p:sldId id="303" r:id="rId10"/>
    <p:sldId id="327" r:id="rId11"/>
    <p:sldId id="261" r:id="rId12"/>
    <p:sldId id="305" r:id="rId13"/>
    <p:sldId id="306" r:id="rId14"/>
    <p:sldId id="325" r:id="rId15"/>
    <p:sldId id="307" r:id="rId16"/>
    <p:sldId id="308" r:id="rId17"/>
    <p:sldId id="326" r:id="rId18"/>
    <p:sldId id="309" r:id="rId19"/>
    <p:sldId id="310" r:id="rId20"/>
    <p:sldId id="311" r:id="rId21"/>
    <p:sldId id="312" r:id="rId22"/>
    <p:sldId id="313" r:id="rId23"/>
    <p:sldId id="328" r:id="rId24"/>
    <p:sldId id="314" r:id="rId25"/>
    <p:sldId id="315" r:id="rId26"/>
    <p:sldId id="316" r:id="rId27"/>
    <p:sldId id="317" r:id="rId28"/>
    <p:sldId id="318" r:id="rId29"/>
    <p:sldId id="329" r:id="rId30"/>
    <p:sldId id="319" r:id="rId31"/>
    <p:sldId id="320" r:id="rId32"/>
    <p:sldId id="321" r:id="rId33"/>
    <p:sldId id="322" r:id="rId34"/>
    <p:sldId id="323" r:id="rId35"/>
    <p:sldId id="330" r:id="rId36"/>
    <p:sldId id="324" r:id="rId37"/>
    <p:sldId id="274" r:id="rId38"/>
    <p:sldId id="331" r:id="rId39"/>
    <p:sldId id="343" r:id="rId40"/>
  </p:sldIdLst>
  <p:sldSz cx="12239625" cy="7019925"/>
  <p:notesSz cx="6858000" cy="9144000"/>
  <p:embeddedFontLst>
    <p:embeddedFont>
      <p:font typeface="AR JULIAN" panose="02000000000000000000" pitchFamily="2" charset="0"/>
      <p:regular r:id="rId41"/>
    </p:embeddedFont>
    <p:embeddedFont>
      <p:font typeface="Arrus Blk OSF BT" panose="02090805060506020404" pitchFamily="18" charset="0"/>
      <p:regular r:id="rId42"/>
      <p:italic r:id="rId43"/>
    </p:embeddedFont>
    <p:embeddedFont>
      <p:font typeface="FrankGoth BT" panose="020B0804030702020204" pitchFamily="34" charset="0"/>
      <p:regular r:id="rId44"/>
      <p:italic r:id="rId45"/>
    </p:embeddedFont>
    <p:embeddedFont>
      <p:font typeface="Franklin Gothic Demi" panose="020B0703020102020204" pitchFamily="34" charset="0"/>
      <p:regular r:id="rId46"/>
      <p:italic r:id="rId47"/>
    </p:embeddedFont>
    <p:embeddedFont>
      <p:font typeface="Franklin Gothic Heavy" panose="020B0903020102020204" pitchFamily="34" charset="0"/>
      <p:regular r:id="rId48"/>
      <p:italic r:id="rId49"/>
    </p:embeddedFont>
    <p:embeddedFont>
      <p:font typeface="Franklin Gothic Medium" panose="020B0603020102020204" pitchFamily="34" charset="0"/>
      <p:regular r:id="rId50"/>
      <p: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3855" userDrawn="1">
          <p15:clr>
            <a:srgbClr val="A4A3A4"/>
          </p15:clr>
        </p15:guide>
        <p15:guide id="6" pos="2335" userDrawn="1">
          <p15:clr>
            <a:srgbClr val="A4A3A4"/>
          </p15:clr>
        </p15:guide>
        <p15:guide id="7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D14"/>
    <a:srgbClr val="FF33CC"/>
    <a:srgbClr val="E63541"/>
    <a:srgbClr val="EB8F15"/>
    <a:srgbClr val="008A3E"/>
    <a:srgbClr val="FB5FF4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86"/>
      </p:cViewPr>
      <p:guideLst>
        <p:guide orient="horz" pos="2211"/>
        <p:guide pos="3856"/>
        <p:guide orient="horz" pos="510"/>
        <p:guide orient="horz" pos="918"/>
        <p:guide pos="3855"/>
        <p:guide pos="2335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4" name="Immagine 3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D0919785-01A4-8770-ACA3-9AC139A57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5" name="Immagine 4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16CC9FED-8907-D5B1-4882-E9C2FBEE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6" name="Immagine 5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9DFDD246-C783-0024-70F0-15989F980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9" name="Immagine 8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AEE44188-40B6-2A7E-2BEC-5D08FF5ED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11" name="Immagine 10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C1EC43C2-30FE-8BD1-DC16-B86E9BCAB4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13" name="Immagine 12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2FB0F394-B635-D742-9506-187DEDDC3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29/05/2024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F84744CA-B30D-A9FE-B4F0-303A1BF177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5400000" flipV="1">
            <a:off x="10824321" y="-28264"/>
            <a:ext cx="1366031" cy="1440505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0D3DFC3-EC49-0386-38DB-AB09287F4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>
            <a:off x="-1" y="1224366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6CA3F57-E10F-E958-3C13-3EA3BEBD5C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57473"/>
          <a:stretch>
            <a:fillRect/>
          </a:stretch>
        </p:blipFill>
        <p:spPr>
          <a:xfrm rot="16200000">
            <a:off x="8145627" y="4949667"/>
            <a:ext cx="1235437" cy="290508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2" name="Immagine 21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8C85281F-FEFA-E581-2FA1-EF4884764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1" y="644308"/>
            <a:ext cx="5873508" cy="5885700"/>
          </a:xfrm>
          <a:prstGeom prst="rect">
            <a:avLst/>
          </a:prstGeom>
        </p:spPr>
      </p:pic>
      <p:pic>
        <p:nvPicPr>
          <p:cNvPr id="24" name="Immagine 23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40C385DC-FEE6-5901-9F51-D9B083B588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75" y="4746573"/>
            <a:ext cx="2801118" cy="2133604"/>
          </a:xfrm>
          <a:prstGeom prst="rect">
            <a:avLst/>
          </a:prstGeom>
        </p:spPr>
      </p:pic>
      <p:pic>
        <p:nvPicPr>
          <p:cNvPr id="25" name="Immagine 24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333A248B-FD12-790C-D2E6-E9A456EC4A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>
            <a:solidFill>
              <a:schemeClr val="accent2">
                <a:lumMod val="50000"/>
              </a:schemeClr>
            </a:solidFill>
          </a:ln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37DFC4A-3D8F-E419-1E20-6F18643B8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 flipH="1">
            <a:off x="8997893" y="1375004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B26012-ACA1-FAE6-20B1-E69827F01C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16200000" flipH="1" flipV="1">
            <a:off x="5628" y="-51355"/>
            <a:ext cx="1470425" cy="1550590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E3AEB0C-219B-19D7-09AE-2AF01A7DF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</a:blip>
          <a:srcRect l="57473"/>
          <a:stretch>
            <a:fillRect/>
          </a:stretch>
        </p:blipFill>
        <p:spPr>
          <a:xfrm rot="5400000" flipH="1">
            <a:off x="2628226" y="4805985"/>
            <a:ext cx="1450503" cy="297737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0" name="Immagine 19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C24B2564-AB39-BC45-89D8-2E8D49C19F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7641" y="823185"/>
            <a:ext cx="5873508" cy="5885700"/>
          </a:xfrm>
          <a:prstGeom prst="rect">
            <a:avLst/>
          </a:prstGeom>
        </p:spPr>
      </p:pic>
      <p:pic>
        <p:nvPicPr>
          <p:cNvPr id="21" name="Immagine 20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7D506620-EDB2-4E5A-FF95-565428059B6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2918" y="4814311"/>
            <a:ext cx="2801118" cy="2133604"/>
          </a:xfrm>
          <a:prstGeom prst="rect">
            <a:avLst/>
          </a:prstGeom>
        </p:spPr>
      </p:pic>
      <p:pic>
        <p:nvPicPr>
          <p:cNvPr id="22" name="Immagine 21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1DE71580-B6C7-811F-6B7D-7707EFB5913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8117" y="1457325"/>
            <a:ext cx="9179719" cy="2443974"/>
          </a:xfrm>
        </p:spPr>
        <p:txBody>
          <a:bodyPr/>
          <a:lstStyle/>
          <a:p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ALLA </a:t>
            </a:r>
            <a:r>
              <a:rPr lang="it-IT" sz="7200" b="1" dirty="0">
                <a:solidFill>
                  <a:srgbClr val="F8CD14"/>
                </a:solidFill>
              </a:rPr>
              <a:t>P</a:t>
            </a:r>
            <a:r>
              <a:rPr lang="it-IT" b="1" dirty="0">
                <a:solidFill>
                  <a:srgbClr val="F8CD14"/>
                </a:solidFill>
              </a:rPr>
              <a:t>ROVVIDENZA </a:t>
            </a:r>
            <a:r>
              <a:rPr lang="it-IT" sz="7200" b="1" dirty="0">
                <a:solidFill>
                  <a:srgbClr val="FF0000"/>
                </a:solidFill>
              </a:rPr>
              <a:t>D</a:t>
            </a:r>
            <a:r>
              <a:rPr lang="it-IT" b="1" dirty="0">
                <a:solidFill>
                  <a:srgbClr val="FF0000"/>
                </a:solidFill>
              </a:rPr>
              <a:t>IVINA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0" y="1457325"/>
            <a:ext cx="6516926" cy="4047077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Dio</a:t>
            </a:r>
            <a:r>
              <a:rPr lang="it-IT" sz="2800" dirty="0"/>
              <a:t>, Madre di Gesù,</a:t>
            </a:r>
            <a:br>
              <a:rPr lang="it-IT" sz="2800" dirty="0"/>
            </a:br>
            <a:r>
              <a:rPr lang="it-IT" sz="2800" dirty="0"/>
              <a:t>Madre sei di Provvidenza,</a:t>
            </a:r>
            <a:br>
              <a:rPr lang="it-IT" sz="2800" dirty="0"/>
            </a:br>
            <a:r>
              <a:rPr lang="it-IT" sz="2800" dirty="0"/>
              <a:t>Madre nostra!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Prega per noi</a:t>
            </a:r>
            <a:r>
              <a:rPr lang="it-IT" sz="2800" dirty="0"/>
              <a:t>, noi t’imploriamo,</a:t>
            </a:r>
            <a:br>
              <a:rPr lang="it-IT" sz="2800" dirty="0"/>
            </a:br>
            <a:r>
              <a:rPr lang="it-IT" sz="2800" dirty="0"/>
              <a:t>prega per noi peccatori.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Provvidenza</a:t>
            </a:r>
            <a:r>
              <a:rPr lang="it-IT" sz="2800" dirty="0"/>
              <a:t>,</a:t>
            </a:r>
            <a:br>
              <a:rPr lang="it-IT" sz="2800" dirty="0"/>
            </a:br>
            <a:r>
              <a:rPr lang="it-IT" sz="2800" dirty="0"/>
              <a:t>ascolta la nostra supplica,</a:t>
            </a:r>
            <a:br>
              <a:rPr lang="it-IT" sz="2800" dirty="0"/>
            </a:br>
            <a:r>
              <a:rPr lang="it-IT" sz="2800" dirty="0"/>
              <a:t>la luce della tua grazia</a:t>
            </a:r>
            <a:br>
              <a:rPr lang="it-IT" sz="2800" dirty="0"/>
            </a:br>
            <a:r>
              <a:rPr lang="it-IT" sz="2800" dirty="0"/>
              <a:t>risplende nei nostri cuori</a:t>
            </a:r>
            <a:br>
              <a:rPr lang="it-IT" sz="2800" dirty="0"/>
            </a:br>
            <a:r>
              <a:rPr lang="it-IT" sz="2800" dirty="0"/>
              <a:t>oggi e sempre.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57455" y="5913113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131" y="1457325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N</a:t>
            </a:r>
            <a:r>
              <a:rPr lang="it-IT" sz="3600" dirty="0">
                <a:solidFill>
                  <a:srgbClr val="C00000"/>
                </a:solidFill>
              </a:rPr>
              <a:t>on è bene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che l’uomo sia solo.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9341EC-D9D3-C33F-C28C-B8C6D2906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r="34198"/>
          <a:stretch/>
        </p:blipFill>
        <p:spPr>
          <a:xfrm>
            <a:off x="1444335" y="1457325"/>
            <a:ext cx="2867892" cy="39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5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55" y="654627"/>
            <a:ext cx="7720446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della Genesi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(2,18-24)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Poi il Signore Dio disse: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«Non è bene che l'uomo sia solo: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gli voglio fare un aiuto che gli sia simile».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Allora il Signore Dio plasmò dal suolo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ogni sorta di bestie selvatiche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tutti gli uccelli del cielo e li condusse all'uomo,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vedere come li avrebbe chiamati: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 qualunque modo l'uomo avesse chiamato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ognuno degli esseri viventi,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quello doveva essere il suo nome. 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Così l'uomo impose nomi a tutto il bestiame,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a tutti gli uccelli del cielo e a tutte le bestie selvatiche,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ma l'uomo non trovò un aiuto che gli fosse simile. 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000" dirty="0">
                <a:solidFill>
                  <a:srgbClr val="7030A0"/>
                </a:solidFill>
              </a:rPr>
              <a:t>▼</a:t>
            </a: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5" name="Immagine 4" descr="Immagine che contiene dipinto, mammifero, arte, leone&#10;&#10;Descrizione generata automaticamente">
            <a:extLst>
              <a:ext uri="{FF2B5EF4-FFF2-40B4-BE49-F238E27FC236}">
                <a16:creationId xmlns:a16="http://schemas.microsoft.com/office/drawing/2014/main" id="{6390756D-754D-1DC0-8C3C-964F1C7A8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1675447"/>
            <a:ext cx="2876119" cy="38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9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35" y="654627"/>
            <a:ext cx="7813965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>
                    <a:alpha val="42000"/>
                  </a:srgbClr>
                </a:solidFill>
              </a:rPr>
              <a:t>Dal libro della Genesi	</a:t>
            </a:r>
            <a:r>
              <a:rPr lang="it-IT" sz="2400" i="1" dirty="0">
                <a:solidFill>
                  <a:srgbClr val="002060">
                    <a:alpha val="42000"/>
                  </a:srgbClr>
                </a:solidFill>
                <a:latin typeface="Franklin Gothic Medium" panose="020B0603020102020204" pitchFamily="34" charset="0"/>
              </a:rPr>
              <a:t>(2,18-24)</a:t>
            </a:r>
            <a:endParaRPr lang="it-IT" i="1" dirty="0">
              <a:solidFill>
                <a:srgbClr val="002060">
                  <a:alpha val="42000"/>
                </a:srgbClr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prstClr val="black"/>
              </a:solidFill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Allora il Signore Dio fece scendere un torpore sull'uomo, che si addormentò;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gli tolse una delle costole e rinchiuse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la carne al suo posto. 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Il Signore Dio plasmò con la costola,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aveva tolta all'uomo, una donna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la condusse all'uomo.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Allora l'uomo disse: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« Questa volta essa è carne dalla mia carne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osso dalle mie ossa.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La si chiamerà donna perché dall'uomo è stata tolta».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Per questo l'uomo abbandonerà suo padre e sua madre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si unirà a sua moglie e i due saranno una sola carne.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3" name="Immagine 2" descr="Immagine che contiene statua, Scultura in pietra, arte, Intaglio&#10;&#10;Descrizione generata automaticamente">
            <a:extLst>
              <a:ext uri="{FF2B5EF4-FFF2-40B4-BE49-F238E27FC236}">
                <a16:creationId xmlns:a16="http://schemas.microsoft.com/office/drawing/2014/main" id="{3073955C-EDED-B6F6-3E8E-ED73F8E60D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" y="967382"/>
            <a:ext cx="3508232" cy="3446027"/>
          </a:xfrm>
          <a:prstGeom prst="star4">
            <a:avLst>
              <a:gd name="adj" fmla="val 47785"/>
            </a:avLst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93CD1D1-B865-4083-899C-A0450E100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/>
          <a:stretch/>
        </p:blipFill>
        <p:spPr>
          <a:xfrm>
            <a:off x="198581" y="3509962"/>
            <a:ext cx="3487447" cy="3425611"/>
          </a:xfrm>
          <a:prstGeom prst="star4">
            <a:avLst>
              <a:gd name="adj" fmla="val 47785"/>
            </a:avLst>
          </a:prstGeom>
        </p:spPr>
      </p:pic>
    </p:spTree>
    <p:extLst>
      <p:ext uri="{BB962C8B-B14F-4D97-AF65-F5344CB8AC3E}">
        <p14:creationId xmlns:p14="http://schemas.microsoft.com/office/powerpoint/2010/main" val="9520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89" y="1317656"/>
            <a:ext cx="8417502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it-IT" dirty="0"/>
              <a:t>ignore, provvedi, ai tuoi figli </a:t>
            </a:r>
            <a:br>
              <a:rPr lang="it-IT" dirty="0"/>
            </a:br>
            <a:r>
              <a:rPr lang="it-IT" dirty="0"/>
              <a:t>che sono soli e che desiderano </a:t>
            </a:r>
            <a:br>
              <a:rPr lang="it-IT" dirty="0"/>
            </a:br>
            <a:r>
              <a:rPr lang="it-IT" dirty="0"/>
              <a:t>formare una famiglia, </a:t>
            </a:r>
            <a:br>
              <a:rPr lang="it-IT" dirty="0"/>
            </a:br>
            <a:r>
              <a:rPr lang="it-IT" dirty="0"/>
              <a:t>di poter incontrare la persona </a:t>
            </a:r>
            <a:br>
              <a:rPr lang="it-IT" dirty="0"/>
            </a:br>
            <a:r>
              <a:rPr lang="it-IT" dirty="0"/>
              <a:t>che tu hai pensato per loro </a:t>
            </a:r>
            <a:br>
              <a:rPr lang="it-IT" dirty="0"/>
            </a:br>
            <a:r>
              <a:rPr lang="it-IT" dirty="0"/>
              <a:t>e uniscili nel tuo Amore, </a:t>
            </a:r>
            <a:br>
              <a:rPr lang="it-IT" dirty="0"/>
            </a:br>
            <a:r>
              <a:rPr lang="it-IT" dirty="0"/>
              <a:t>con il Sacramento del Matrimonio.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Rinnova la grazia del Sacramento </a:t>
            </a:r>
            <a:br>
              <a:rPr lang="it-IT" dirty="0"/>
            </a:br>
            <a:r>
              <a:rPr lang="it-IT" dirty="0"/>
              <a:t>in tutti i matrimoni che, </a:t>
            </a:r>
            <a:br>
              <a:rPr lang="it-IT" dirty="0"/>
            </a:br>
            <a:r>
              <a:rPr lang="it-IT" dirty="0"/>
              <a:t>a causa degli egoismi, sono in difficoltà.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Conduci, pietoso, tutti gli sposi </a:t>
            </a:r>
            <a:br>
              <a:rPr lang="it-IT" dirty="0"/>
            </a:br>
            <a:r>
              <a:rPr lang="it-IT" dirty="0"/>
              <a:t>che si sono già divisi e non fare mancare a nessuno </a:t>
            </a:r>
            <a:br>
              <a:rPr lang="it-IT" dirty="0"/>
            </a:br>
            <a:r>
              <a:rPr lang="it-IT" dirty="0"/>
              <a:t>la tua Misericordia.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894845" y="471071"/>
            <a:ext cx="61202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Invocazione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C22FB41-6128-31B5-718F-B373D5E5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9575"/>
          <a:stretch/>
        </p:blipFill>
        <p:spPr>
          <a:xfrm>
            <a:off x="8977746" y="303381"/>
            <a:ext cx="2999957" cy="2704612"/>
          </a:xfrm>
          <a:custGeom>
            <a:avLst/>
            <a:gdLst>
              <a:gd name="connsiteX0" fmla="*/ 1776739 w 2541693"/>
              <a:gd name="connsiteY0" fmla="*/ 75 h 2291464"/>
              <a:gd name="connsiteX1" fmla="*/ 2500851 w 2541693"/>
              <a:gd name="connsiteY1" fmla="*/ 825714 h 2291464"/>
              <a:gd name="connsiteX2" fmla="*/ 2484267 w 2541693"/>
              <a:gd name="connsiteY2" fmla="*/ 914494 h 2291464"/>
              <a:gd name="connsiteX3" fmla="*/ 2494233 w 2541693"/>
              <a:gd name="connsiteY3" fmla="*/ 914934 h 2291464"/>
              <a:gd name="connsiteX4" fmla="*/ 2532008 w 2541693"/>
              <a:gd name="connsiteY4" fmla="*/ 1332509 h 2291464"/>
              <a:gd name="connsiteX5" fmla="*/ 2465968 w 2541693"/>
              <a:gd name="connsiteY5" fmla="*/ 1489989 h 2291464"/>
              <a:gd name="connsiteX6" fmla="*/ 2257688 w 2541693"/>
              <a:gd name="connsiteY6" fmla="*/ 1766849 h 2291464"/>
              <a:gd name="connsiteX7" fmla="*/ 1907169 w 2541693"/>
              <a:gd name="connsiteY7" fmla="*/ 2137689 h 2291464"/>
              <a:gd name="connsiteX8" fmla="*/ 2026200 w 2541693"/>
              <a:gd name="connsiteY8" fmla="*/ 2287911 h 2291464"/>
              <a:gd name="connsiteX9" fmla="*/ 2027732 w 2541693"/>
              <a:gd name="connsiteY9" fmla="*/ 2291464 h 2291464"/>
              <a:gd name="connsiteX10" fmla="*/ 579442 w 2541693"/>
              <a:gd name="connsiteY10" fmla="*/ 2291464 h 2291464"/>
              <a:gd name="connsiteX11" fmla="*/ 569673 w 2541693"/>
              <a:gd name="connsiteY11" fmla="*/ 2281293 h 2291464"/>
              <a:gd name="connsiteX12" fmla="*/ 665617 w 2541693"/>
              <a:gd name="connsiteY12" fmla="*/ 2070126 h 2291464"/>
              <a:gd name="connsiteX13" fmla="*/ 291729 w 2541693"/>
              <a:gd name="connsiteY13" fmla="*/ 1799870 h 2291464"/>
              <a:gd name="connsiteX14" fmla="*/ 161681 w 2541693"/>
              <a:gd name="connsiteY14" fmla="*/ 1592606 h 2291464"/>
              <a:gd name="connsiteX15" fmla="*/ 32141 w 2541693"/>
              <a:gd name="connsiteY15" fmla="*/ 1404646 h 2291464"/>
              <a:gd name="connsiteX16" fmla="*/ 1153 w 2541693"/>
              <a:gd name="connsiteY16" fmla="*/ 1052094 h 2291464"/>
              <a:gd name="connsiteX17" fmla="*/ 7858 w 2541693"/>
              <a:gd name="connsiteY17" fmla="*/ 805206 h 2291464"/>
              <a:gd name="connsiteX18" fmla="*/ 26383 w 2541693"/>
              <a:gd name="connsiteY18" fmla="*/ 806024 h 2291464"/>
              <a:gd name="connsiteX19" fmla="*/ 20494 w 2541693"/>
              <a:gd name="connsiteY19" fmla="*/ 727537 h 2291464"/>
              <a:gd name="connsiteX20" fmla="*/ 1256929 w 2541693"/>
              <a:gd name="connsiteY20" fmla="*/ 273328 h 2291464"/>
              <a:gd name="connsiteX21" fmla="*/ 1776739 w 2541693"/>
              <a:gd name="connsiteY21" fmla="*/ 75 h 229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41693" h="2291464">
                <a:moveTo>
                  <a:pt x="1776739" y="75"/>
                </a:moveTo>
                <a:cubicBezTo>
                  <a:pt x="2166506" y="-5651"/>
                  <a:pt x="2564442" y="317526"/>
                  <a:pt x="2500851" y="825714"/>
                </a:cubicBezTo>
                <a:lnTo>
                  <a:pt x="2484267" y="914494"/>
                </a:lnTo>
                <a:lnTo>
                  <a:pt x="2494233" y="914934"/>
                </a:lnTo>
                <a:cubicBezTo>
                  <a:pt x="2556785" y="1059968"/>
                  <a:pt x="2543492" y="1244287"/>
                  <a:pt x="2532008" y="1332509"/>
                </a:cubicBezTo>
                <a:cubicBezTo>
                  <a:pt x="2456177" y="1426235"/>
                  <a:pt x="2570108" y="1355792"/>
                  <a:pt x="2465968" y="1489989"/>
                </a:cubicBezTo>
                <a:cubicBezTo>
                  <a:pt x="2420248" y="1554336"/>
                  <a:pt x="2350821" y="1658899"/>
                  <a:pt x="2257688" y="1766849"/>
                </a:cubicBezTo>
                <a:cubicBezTo>
                  <a:pt x="2164555" y="1874799"/>
                  <a:pt x="1947755" y="2041786"/>
                  <a:pt x="1907169" y="2137689"/>
                </a:cubicBezTo>
                <a:cubicBezTo>
                  <a:pt x="1920504" y="2237683"/>
                  <a:pt x="2009021" y="2275056"/>
                  <a:pt x="2026200" y="2287911"/>
                </a:cubicBezTo>
                <a:lnTo>
                  <a:pt x="2027732" y="2291464"/>
                </a:lnTo>
                <a:lnTo>
                  <a:pt x="579442" y="2291464"/>
                </a:lnTo>
                <a:lnTo>
                  <a:pt x="569673" y="2281293"/>
                </a:lnTo>
                <a:cubicBezTo>
                  <a:pt x="538437" y="2230860"/>
                  <a:pt x="745345" y="2188638"/>
                  <a:pt x="665617" y="2070126"/>
                </a:cubicBezTo>
                <a:cubicBezTo>
                  <a:pt x="616494" y="1989548"/>
                  <a:pt x="375718" y="1879457"/>
                  <a:pt x="291729" y="1799870"/>
                </a:cubicBezTo>
                <a:cubicBezTo>
                  <a:pt x="207740" y="1618683"/>
                  <a:pt x="206639" y="1656783"/>
                  <a:pt x="161681" y="1592606"/>
                </a:cubicBezTo>
                <a:cubicBezTo>
                  <a:pt x="125105" y="1483386"/>
                  <a:pt x="92593" y="1467638"/>
                  <a:pt x="32141" y="1404646"/>
                </a:cubicBezTo>
                <a:cubicBezTo>
                  <a:pt x="27569" y="1313714"/>
                  <a:pt x="-6653" y="1158774"/>
                  <a:pt x="1153" y="1052094"/>
                </a:cubicBezTo>
                <a:cubicBezTo>
                  <a:pt x="2541" y="987070"/>
                  <a:pt x="6470" y="870230"/>
                  <a:pt x="7858" y="805206"/>
                </a:cubicBezTo>
                <a:lnTo>
                  <a:pt x="26383" y="806024"/>
                </a:lnTo>
                <a:lnTo>
                  <a:pt x="20494" y="727537"/>
                </a:lnTo>
                <a:cubicBezTo>
                  <a:pt x="12624" y="46454"/>
                  <a:pt x="876207" y="-237529"/>
                  <a:pt x="1256929" y="273328"/>
                </a:cubicBezTo>
                <a:cubicBezTo>
                  <a:pt x="1389015" y="88027"/>
                  <a:pt x="1581856" y="2938"/>
                  <a:pt x="1776739" y="75"/>
                </a:cubicBez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5" name="Immagine 4" descr="Immagine che contiene arte, Elementi grafici, cuore, design&#10;&#10;Descrizione generata automaticamente">
            <a:extLst>
              <a:ext uri="{FF2B5EF4-FFF2-40B4-BE49-F238E27FC236}">
                <a16:creationId xmlns:a16="http://schemas.microsoft.com/office/drawing/2014/main" id="{15BB5491-9B4E-EEDD-4B63-8F2303CF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" y="2478633"/>
            <a:ext cx="2864557" cy="3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183" y="1256141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N</a:t>
            </a:r>
            <a:r>
              <a:rPr lang="it-IT" sz="3600" dirty="0">
                <a:solidFill>
                  <a:srgbClr val="C00000"/>
                </a:solidFill>
              </a:rPr>
              <a:t>on è bene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che l’uomo sia solo.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76645" y="6138539"/>
            <a:ext cx="4831774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5652655" y="490250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FFE3551-8138-42B3-771A-F00714BD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r="34198"/>
          <a:stretch/>
        </p:blipFill>
        <p:spPr>
          <a:xfrm>
            <a:off x="6546271" y="755509"/>
            <a:ext cx="2867892" cy="39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-496" r="30389" b="496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085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0" y="1457325"/>
            <a:ext cx="6516926" cy="4047077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Dio</a:t>
            </a:r>
            <a:r>
              <a:rPr lang="it-IT" sz="2800" dirty="0"/>
              <a:t>, Madre di Gesù,</a:t>
            </a:r>
            <a:br>
              <a:rPr lang="it-IT" sz="2800" dirty="0"/>
            </a:br>
            <a:r>
              <a:rPr lang="it-IT" sz="2800" dirty="0"/>
              <a:t>Madre sei di Provvidenza,</a:t>
            </a:r>
            <a:br>
              <a:rPr lang="it-IT" sz="2800" dirty="0"/>
            </a:br>
            <a:r>
              <a:rPr lang="it-IT" sz="2800" dirty="0"/>
              <a:t>Madre nostra!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Prega per noi</a:t>
            </a:r>
            <a:r>
              <a:rPr lang="it-IT" sz="2800" dirty="0"/>
              <a:t>, noi t’imploriamo,</a:t>
            </a:r>
            <a:br>
              <a:rPr lang="it-IT" sz="2800" dirty="0"/>
            </a:br>
            <a:r>
              <a:rPr lang="it-IT" sz="2800" dirty="0"/>
              <a:t>prega per noi peccatori.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Provvidenza</a:t>
            </a:r>
            <a:r>
              <a:rPr lang="it-IT" sz="2800" dirty="0"/>
              <a:t>,</a:t>
            </a:r>
            <a:br>
              <a:rPr lang="it-IT" sz="2800" dirty="0"/>
            </a:br>
            <a:r>
              <a:rPr lang="it-IT" sz="2800" dirty="0"/>
              <a:t>ascolta la nostra supplica,</a:t>
            </a:r>
            <a:br>
              <a:rPr lang="it-IT" sz="2800" dirty="0"/>
            </a:br>
            <a:r>
              <a:rPr lang="it-IT" sz="2800" dirty="0"/>
              <a:t>la luce della tua grazia</a:t>
            </a:r>
            <a:br>
              <a:rPr lang="it-IT" sz="2800" dirty="0"/>
            </a:br>
            <a:r>
              <a:rPr lang="it-IT" sz="2800" dirty="0"/>
              <a:t>risplende nei nostri cuori</a:t>
            </a:r>
            <a:br>
              <a:rPr lang="it-IT" sz="2800" dirty="0"/>
            </a:br>
            <a:r>
              <a:rPr lang="it-IT" sz="2800" dirty="0"/>
              <a:t>oggi e sempre.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57455" y="5913113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4506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946" y="1968813"/>
            <a:ext cx="7104471" cy="2052469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S</a:t>
            </a:r>
            <a:r>
              <a:rPr lang="it-IT" sz="3600" dirty="0">
                <a:solidFill>
                  <a:srgbClr val="C00000"/>
                </a:solidFill>
              </a:rPr>
              <a:t>iate fecondi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 moltiplicatevi.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6146" name="Picture 2" descr=".genesis">
            <a:extLst>
              <a:ext uri="{FF2B5EF4-FFF2-40B4-BE49-F238E27FC236}">
                <a16:creationId xmlns:a16="http://schemas.microsoft.com/office/drawing/2014/main" id="{3AA7E2AD-C1B5-4F21-C33A-127FC9126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948">
            <a:off x="393987" y="1745672"/>
            <a:ext cx="4921022" cy="32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63" y="654627"/>
            <a:ext cx="8073737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di Genesi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(1,27-28)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Dio creò l'uomo a sua immagine;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a immagine di Dio lo creò; maschio e femmina li creò.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Dio li benedisse e disse loro: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«Siate fecondi e moltiplicatevi, …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prstClr val="black"/>
              </a:solidFill>
            </a:endParaRPr>
          </a:p>
          <a:p>
            <a:pPr mar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Luca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(1,36-37)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Vedi: anche Elisabetta, tua parente,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nella sua vecchiaia, ha concepito un figlio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questo è il sesto mese per lei,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tutti dicevano sterile: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i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nulla è impossibile a Dio</a:t>
            </a:r>
            <a:r>
              <a:rPr lang="it-IT" sz="2400" dirty="0">
                <a:solidFill>
                  <a:prstClr val="black"/>
                </a:solidFill>
              </a:rPr>
              <a:t>».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r="26825"/>
          <a:stretch/>
        </p:blipFill>
        <p:spPr>
          <a:xfrm>
            <a:off x="446809" y="1721585"/>
            <a:ext cx="2792413" cy="39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4" y="1811024"/>
            <a:ext cx="7294418" cy="4932298"/>
          </a:xfrm>
          <a:solidFill>
            <a:schemeClr val="bg1">
              <a:alpha val="58000"/>
            </a:schemeClr>
          </a:solidFill>
        </p:spPr>
        <p:txBody>
          <a:bodyPr/>
          <a:lstStyle/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Con questa preghiera del Rosario </a:t>
            </a:r>
            <a:br>
              <a:rPr lang="it-IT" dirty="0"/>
            </a:br>
            <a:r>
              <a:rPr lang="it-IT" dirty="0"/>
              <a:t>chiediamo al Signore </a:t>
            </a:r>
            <a:br>
              <a:rPr lang="it-IT" dirty="0"/>
            </a:br>
            <a:r>
              <a:rPr lang="it-IT" dirty="0"/>
              <a:t>che provveda alle nostre principali necessità: 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dirty="0"/>
              <a:t>che ci provveda la salvezza, </a:t>
            </a:r>
            <a:br>
              <a:rPr lang="it-IT" dirty="0"/>
            </a:br>
            <a:r>
              <a:rPr lang="it-IT" dirty="0"/>
              <a:t>che è lo scopo basilare di ogni anima, </a:t>
            </a:r>
            <a:br>
              <a:rPr lang="it-IT" dirty="0"/>
            </a:br>
            <a:r>
              <a:rPr lang="it-IT" dirty="0"/>
              <a:t>che ci provveda la pace nelle famiglia, </a:t>
            </a:r>
            <a:br>
              <a:rPr lang="it-IT" dirty="0"/>
            </a:br>
            <a:r>
              <a:rPr lang="it-IT" dirty="0"/>
              <a:t>che ci provveda salute e lavoro, </a:t>
            </a:r>
            <a:br>
              <a:rPr lang="it-IT" dirty="0"/>
            </a:br>
            <a:r>
              <a:rPr lang="it-IT" dirty="0"/>
              <a:t>ponendoci sotto la speciale protezione </a:t>
            </a:r>
            <a:br>
              <a:rPr lang="it-IT" dirty="0"/>
            </a:br>
            <a:r>
              <a:rPr lang="it-IT" dirty="0"/>
              <a:t>di Maria SS e di S. Giuseppe.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it-IT" sz="3200" dirty="0">
              <a:solidFill>
                <a:srgbClr val="F8CD14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it-IT" sz="3200" cap="small" dirty="0">
                <a:solidFill>
                  <a:srgbClr val="002060"/>
                </a:solidFill>
              </a:rPr>
              <a:t>O Dio vieni a salvarmi …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-212578" y="1811024"/>
            <a:ext cx="4223470" cy="302074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E728E1E-7857-F4C8-F5C3-9FEA2F58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373748"/>
            <a:ext cx="10735165" cy="1083578"/>
          </a:xfrm>
        </p:spPr>
        <p:txBody>
          <a:bodyPr/>
          <a:lstStyle/>
          <a:p>
            <a:r>
              <a:rPr lang="it-IT" sz="3600" dirty="0">
                <a:ln w="12700">
                  <a:solidFill>
                    <a:srgbClr val="002060"/>
                  </a:solidFill>
                </a:ln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Nota introduttiva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99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1457325"/>
            <a:ext cx="9208222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it-IT" dirty="0"/>
              <a:t>ignore, amante della vita, </a:t>
            </a:r>
            <a:br>
              <a:rPr lang="it-IT" dirty="0"/>
            </a:br>
            <a:r>
              <a:rPr lang="it-IT" dirty="0"/>
              <a:t>provvedi, </a:t>
            </a:r>
            <a:br>
              <a:rPr lang="it-IT" dirty="0"/>
            </a:br>
            <a:r>
              <a:rPr lang="it-IT" dirty="0"/>
              <a:t>agli sposi che lo desiderano, </a:t>
            </a:r>
            <a:br>
              <a:rPr lang="it-IT" dirty="0"/>
            </a:br>
            <a:r>
              <a:rPr lang="it-IT" dirty="0"/>
              <a:t>la grazia di diventare genitori. </a:t>
            </a:r>
          </a:p>
          <a:p>
            <a:pPr marL="0" indent="0">
              <a:buNone/>
            </a:pPr>
            <a:r>
              <a:rPr lang="it-IT" dirty="0"/>
              <a:t>Provvedi loro la sapienza del cuore, </a:t>
            </a:r>
            <a:br>
              <a:rPr lang="it-IT" dirty="0"/>
            </a:br>
            <a:r>
              <a:rPr lang="it-IT" dirty="0"/>
              <a:t>perché, sull’esempio della Sacra Famiglia, </a:t>
            </a:r>
            <a:br>
              <a:rPr lang="it-IT" dirty="0"/>
            </a:br>
            <a:r>
              <a:rPr lang="it-IT" dirty="0"/>
              <a:t>sappiano crescere i figli con il santo timore di Dio </a:t>
            </a:r>
            <a:br>
              <a:rPr lang="it-IT" dirty="0"/>
            </a:br>
            <a:r>
              <a:rPr lang="it-IT" dirty="0"/>
              <a:t>e ti rendano lode con la testimonianza </a:t>
            </a:r>
            <a:br>
              <a:rPr lang="it-IT" dirty="0"/>
            </a:br>
            <a:r>
              <a:rPr lang="it-IT" dirty="0"/>
              <a:t>delle grazie ricevute dalla tua Bontà.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894845" y="471071"/>
            <a:ext cx="61202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Invocazione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525E40-5BDF-373C-702D-6C8CFC6A2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19308" b="17343"/>
          <a:stretch/>
        </p:blipFill>
        <p:spPr>
          <a:xfrm>
            <a:off x="8654459" y="526770"/>
            <a:ext cx="3115425" cy="2808712"/>
          </a:xfrm>
          <a:custGeom>
            <a:avLst/>
            <a:gdLst>
              <a:gd name="connsiteX0" fmla="*/ 1776739 w 2541693"/>
              <a:gd name="connsiteY0" fmla="*/ 75 h 2291464"/>
              <a:gd name="connsiteX1" fmla="*/ 2500851 w 2541693"/>
              <a:gd name="connsiteY1" fmla="*/ 825714 h 2291464"/>
              <a:gd name="connsiteX2" fmla="*/ 2484267 w 2541693"/>
              <a:gd name="connsiteY2" fmla="*/ 914494 h 2291464"/>
              <a:gd name="connsiteX3" fmla="*/ 2494233 w 2541693"/>
              <a:gd name="connsiteY3" fmla="*/ 914934 h 2291464"/>
              <a:gd name="connsiteX4" fmla="*/ 2532008 w 2541693"/>
              <a:gd name="connsiteY4" fmla="*/ 1332509 h 2291464"/>
              <a:gd name="connsiteX5" fmla="*/ 2465968 w 2541693"/>
              <a:gd name="connsiteY5" fmla="*/ 1489989 h 2291464"/>
              <a:gd name="connsiteX6" fmla="*/ 2257688 w 2541693"/>
              <a:gd name="connsiteY6" fmla="*/ 1766849 h 2291464"/>
              <a:gd name="connsiteX7" fmla="*/ 1907169 w 2541693"/>
              <a:gd name="connsiteY7" fmla="*/ 2137689 h 2291464"/>
              <a:gd name="connsiteX8" fmla="*/ 2026200 w 2541693"/>
              <a:gd name="connsiteY8" fmla="*/ 2287911 h 2291464"/>
              <a:gd name="connsiteX9" fmla="*/ 2027732 w 2541693"/>
              <a:gd name="connsiteY9" fmla="*/ 2291464 h 2291464"/>
              <a:gd name="connsiteX10" fmla="*/ 579442 w 2541693"/>
              <a:gd name="connsiteY10" fmla="*/ 2291464 h 2291464"/>
              <a:gd name="connsiteX11" fmla="*/ 569673 w 2541693"/>
              <a:gd name="connsiteY11" fmla="*/ 2281293 h 2291464"/>
              <a:gd name="connsiteX12" fmla="*/ 665617 w 2541693"/>
              <a:gd name="connsiteY12" fmla="*/ 2070126 h 2291464"/>
              <a:gd name="connsiteX13" fmla="*/ 291729 w 2541693"/>
              <a:gd name="connsiteY13" fmla="*/ 1799870 h 2291464"/>
              <a:gd name="connsiteX14" fmla="*/ 161681 w 2541693"/>
              <a:gd name="connsiteY14" fmla="*/ 1592606 h 2291464"/>
              <a:gd name="connsiteX15" fmla="*/ 32141 w 2541693"/>
              <a:gd name="connsiteY15" fmla="*/ 1404646 h 2291464"/>
              <a:gd name="connsiteX16" fmla="*/ 1153 w 2541693"/>
              <a:gd name="connsiteY16" fmla="*/ 1052094 h 2291464"/>
              <a:gd name="connsiteX17" fmla="*/ 7858 w 2541693"/>
              <a:gd name="connsiteY17" fmla="*/ 805206 h 2291464"/>
              <a:gd name="connsiteX18" fmla="*/ 26383 w 2541693"/>
              <a:gd name="connsiteY18" fmla="*/ 806024 h 2291464"/>
              <a:gd name="connsiteX19" fmla="*/ 20494 w 2541693"/>
              <a:gd name="connsiteY19" fmla="*/ 727537 h 2291464"/>
              <a:gd name="connsiteX20" fmla="*/ 1256929 w 2541693"/>
              <a:gd name="connsiteY20" fmla="*/ 273328 h 2291464"/>
              <a:gd name="connsiteX21" fmla="*/ 1776739 w 2541693"/>
              <a:gd name="connsiteY21" fmla="*/ 75 h 229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41693" h="2291464">
                <a:moveTo>
                  <a:pt x="1776739" y="75"/>
                </a:moveTo>
                <a:cubicBezTo>
                  <a:pt x="2166506" y="-5651"/>
                  <a:pt x="2564442" y="317526"/>
                  <a:pt x="2500851" y="825714"/>
                </a:cubicBezTo>
                <a:lnTo>
                  <a:pt x="2484267" y="914494"/>
                </a:lnTo>
                <a:lnTo>
                  <a:pt x="2494233" y="914934"/>
                </a:lnTo>
                <a:cubicBezTo>
                  <a:pt x="2556785" y="1059968"/>
                  <a:pt x="2543492" y="1244287"/>
                  <a:pt x="2532008" y="1332509"/>
                </a:cubicBezTo>
                <a:cubicBezTo>
                  <a:pt x="2456177" y="1426235"/>
                  <a:pt x="2570108" y="1355792"/>
                  <a:pt x="2465968" y="1489989"/>
                </a:cubicBezTo>
                <a:cubicBezTo>
                  <a:pt x="2420248" y="1554336"/>
                  <a:pt x="2350821" y="1658899"/>
                  <a:pt x="2257688" y="1766849"/>
                </a:cubicBezTo>
                <a:cubicBezTo>
                  <a:pt x="2164555" y="1874799"/>
                  <a:pt x="1947755" y="2041786"/>
                  <a:pt x="1907169" y="2137689"/>
                </a:cubicBezTo>
                <a:cubicBezTo>
                  <a:pt x="1920504" y="2237683"/>
                  <a:pt x="2009021" y="2275056"/>
                  <a:pt x="2026200" y="2287911"/>
                </a:cubicBezTo>
                <a:lnTo>
                  <a:pt x="2027732" y="2291464"/>
                </a:lnTo>
                <a:lnTo>
                  <a:pt x="579442" y="2291464"/>
                </a:lnTo>
                <a:lnTo>
                  <a:pt x="569673" y="2281293"/>
                </a:lnTo>
                <a:cubicBezTo>
                  <a:pt x="538437" y="2230860"/>
                  <a:pt x="745345" y="2188638"/>
                  <a:pt x="665617" y="2070126"/>
                </a:cubicBezTo>
                <a:cubicBezTo>
                  <a:pt x="616494" y="1989548"/>
                  <a:pt x="375718" y="1879457"/>
                  <a:pt x="291729" y="1799870"/>
                </a:cubicBezTo>
                <a:cubicBezTo>
                  <a:pt x="207740" y="1618683"/>
                  <a:pt x="206639" y="1656783"/>
                  <a:pt x="161681" y="1592606"/>
                </a:cubicBezTo>
                <a:cubicBezTo>
                  <a:pt x="125105" y="1483386"/>
                  <a:pt x="92593" y="1467638"/>
                  <a:pt x="32141" y="1404646"/>
                </a:cubicBezTo>
                <a:cubicBezTo>
                  <a:pt x="27569" y="1313714"/>
                  <a:pt x="-6653" y="1158774"/>
                  <a:pt x="1153" y="1052094"/>
                </a:cubicBezTo>
                <a:cubicBezTo>
                  <a:pt x="2541" y="987070"/>
                  <a:pt x="6470" y="870230"/>
                  <a:pt x="7858" y="805206"/>
                </a:cubicBezTo>
                <a:lnTo>
                  <a:pt x="26383" y="806024"/>
                </a:lnTo>
                <a:lnTo>
                  <a:pt x="20494" y="727537"/>
                </a:lnTo>
                <a:cubicBezTo>
                  <a:pt x="12624" y="46454"/>
                  <a:pt x="876207" y="-237529"/>
                  <a:pt x="1256929" y="273328"/>
                </a:cubicBezTo>
                <a:cubicBezTo>
                  <a:pt x="1389015" y="88027"/>
                  <a:pt x="1581856" y="2938"/>
                  <a:pt x="1776739" y="75"/>
                </a:cubicBezTo>
                <a:close/>
              </a:path>
            </a:pathLst>
          </a:custGeom>
          <a:effectLst>
            <a:softEdge rad="5080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A5515C-38CC-373D-B189-6A914201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01488">
            <a:off x="-80367" y="2780111"/>
            <a:ext cx="3304036" cy="24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45" y="1126435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S</a:t>
            </a:r>
            <a:r>
              <a:rPr lang="it-IT" sz="3600" dirty="0">
                <a:solidFill>
                  <a:srgbClr val="C00000"/>
                </a:solidFill>
              </a:rPr>
              <a:t>iate fecondi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 moltiplicatevi.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509671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5652655" y="490250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8194" name="Picture 2" descr=".genesis">
            <a:extLst>
              <a:ext uri="{FF2B5EF4-FFF2-40B4-BE49-F238E27FC236}">
                <a16:creationId xmlns:a16="http://schemas.microsoft.com/office/drawing/2014/main" id="{2A48ABE4-0672-D950-BA20-07A3AAD0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929536"/>
            <a:ext cx="4983394" cy="33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-496" r="27774" b="496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638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0" y="1457325"/>
            <a:ext cx="6516926" cy="4047077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Dio</a:t>
            </a:r>
            <a:r>
              <a:rPr lang="it-IT" sz="2800" dirty="0"/>
              <a:t>, Madre di Gesù,</a:t>
            </a:r>
            <a:br>
              <a:rPr lang="it-IT" sz="2800" dirty="0"/>
            </a:br>
            <a:r>
              <a:rPr lang="it-IT" sz="2800" dirty="0"/>
              <a:t>Madre sei di Provvidenza,</a:t>
            </a:r>
            <a:br>
              <a:rPr lang="it-IT" sz="2800" dirty="0"/>
            </a:br>
            <a:r>
              <a:rPr lang="it-IT" sz="2800" dirty="0"/>
              <a:t>Madre nostra!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Prega per noi</a:t>
            </a:r>
            <a:r>
              <a:rPr lang="it-IT" sz="2800" dirty="0"/>
              <a:t>, noi t’imploriamo,</a:t>
            </a:r>
            <a:br>
              <a:rPr lang="it-IT" sz="2800" dirty="0"/>
            </a:br>
            <a:r>
              <a:rPr lang="it-IT" sz="2800" dirty="0"/>
              <a:t>prega per noi peccatori.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Provvidenza</a:t>
            </a:r>
            <a:r>
              <a:rPr lang="it-IT" sz="2800" dirty="0"/>
              <a:t>,</a:t>
            </a:r>
            <a:br>
              <a:rPr lang="it-IT" sz="2800" dirty="0"/>
            </a:br>
            <a:r>
              <a:rPr lang="it-IT" sz="2800" dirty="0"/>
              <a:t>ascolta la nostra supplica,</a:t>
            </a:r>
            <a:br>
              <a:rPr lang="it-IT" sz="2800" dirty="0"/>
            </a:br>
            <a:r>
              <a:rPr lang="it-IT" sz="2800" dirty="0"/>
              <a:t>la luce della tua grazia</a:t>
            </a:r>
            <a:br>
              <a:rPr lang="it-IT" sz="2800" dirty="0"/>
            </a:br>
            <a:r>
              <a:rPr lang="it-IT" sz="2800" dirty="0"/>
              <a:t>risplende nei nostri cuori</a:t>
            </a:r>
            <a:br>
              <a:rPr lang="it-IT" sz="2800" dirty="0"/>
            </a:br>
            <a:r>
              <a:rPr lang="it-IT" sz="2800" dirty="0"/>
              <a:t>oggi e sempre.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57455" y="5913113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2980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155" y="2116486"/>
            <a:ext cx="7104471" cy="1844651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G</a:t>
            </a:r>
            <a:r>
              <a:rPr lang="it-IT" sz="3600" dirty="0">
                <a:solidFill>
                  <a:srgbClr val="C00000"/>
                </a:solidFill>
              </a:rPr>
              <a:t>esù guarì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tutti i malati.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78827E-30EB-07B0-4A79-DC2DE355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638">
            <a:off x="486024" y="1544785"/>
            <a:ext cx="5087649" cy="3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5355" y="654627"/>
            <a:ext cx="7263245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Vangelo di Matteo 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(8,16-17)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endParaRPr lang="it-IT" sz="2400" dirty="0">
              <a:solidFill>
                <a:prstClr val="black"/>
              </a:solidFill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Venuta la sera, gli portarono molti indemoniati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ed egli scacciò gli spiriti con la sua parola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guarì tutti i malati,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perché si adempisse ciò che era stato detto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mezzo del profeta Isaia: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Egli ha preso le nostre infermità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si è addossato le nostre malattie.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846433-2A4F-7C4D-D17E-6DBD66D3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354" y="1925782"/>
            <a:ext cx="4525071" cy="36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1457325"/>
            <a:ext cx="7814917" cy="477722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it-IT" dirty="0"/>
              <a:t>ignore, Dio nostro, provvedi </a:t>
            </a:r>
            <a:br>
              <a:rPr lang="it-IT" dirty="0"/>
            </a:br>
            <a:r>
              <a:rPr lang="it-IT" dirty="0"/>
              <a:t>ai tuoi figli la salute dell’anima </a:t>
            </a:r>
            <a:br>
              <a:rPr lang="it-IT" dirty="0"/>
            </a:br>
            <a:r>
              <a:rPr lang="it-IT" dirty="0"/>
              <a:t>e del corpo. </a:t>
            </a:r>
          </a:p>
          <a:p>
            <a:pPr marL="0" indent="0">
              <a:buNone/>
            </a:pPr>
            <a:r>
              <a:rPr lang="it-IT" dirty="0"/>
              <a:t>Conduci tutti gli ammalati </a:t>
            </a:r>
            <a:br>
              <a:rPr lang="it-IT" dirty="0"/>
            </a:br>
            <a:r>
              <a:rPr lang="it-IT" dirty="0"/>
              <a:t>sulla via della guarigione </a:t>
            </a:r>
            <a:br>
              <a:rPr lang="it-IT" dirty="0"/>
            </a:br>
            <a:r>
              <a:rPr lang="it-IT" dirty="0"/>
              <a:t>e benedici medicine e medici, </a:t>
            </a:r>
            <a:br>
              <a:rPr lang="it-IT" dirty="0"/>
            </a:br>
            <a:r>
              <a:rPr lang="it-IT" dirty="0"/>
              <a:t>perché siano tuoi strumenti per la tua Gloria. </a:t>
            </a:r>
          </a:p>
          <a:p>
            <a:pPr marL="0" indent="0">
              <a:buNone/>
            </a:pPr>
            <a:r>
              <a:rPr lang="it-IT" dirty="0"/>
              <a:t>Ricordati, Signore, </a:t>
            </a:r>
            <a:br>
              <a:rPr lang="it-IT" dirty="0"/>
            </a:br>
            <a:r>
              <a:rPr lang="it-IT" dirty="0"/>
              <a:t>del tuo amore, </a:t>
            </a:r>
            <a:br>
              <a:rPr lang="it-IT" dirty="0"/>
            </a:br>
            <a:r>
              <a:rPr lang="it-IT" dirty="0"/>
              <a:t>della tua fedeltà che è da sempre. </a:t>
            </a:r>
            <a:r>
              <a:rPr lang="it-IT" sz="2400" dirty="0">
                <a:latin typeface="Franklin Gothic Medium" panose="020B0603020102020204" pitchFamily="34" charset="0"/>
              </a:rPr>
              <a:t>(Salmo 24.6)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894845" y="471071"/>
            <a:ext cx="61202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Invocazione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525E40-5BDF-373C-702D-6C8CFC6A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4513"/>
          <a:stretch/>
        </p:blipFill>
        <p:spPr>
          <a:xfrm>
            <a:off x="8668384" y="921624"/>
            <a:ext cx="3461194" cy="3120440"/>
          </a:xfrm>
          <a:custGeom>
            <a:avLst/>
            <a:gdLst>
              <a:gd name="connsiteX0" fmla="*/ 1776739 w 2541693"/>
              <a:gd name="connsiteY0" fmla="*/ 75 h 2291464"/>
              <a:gd name="connsiteX1" fmla="*/ 2500851 w 2541693"/>
              <a:gd name="connsiteY1" fmla="*/ 825714 h 2291464"/>
              <a:gd name="connsiteX2" fmla="*/ 2484267 w 2541693"/>
              <a:gd name="connsiteY2" fmla="*/ 914494 h 2291464"/>
              <a:gd name="connsiteX3" fmla="*/ 2494233 w 2541693"/>
              <a:gd name="connsiteY3" fmla="*/ 914934 h 2291464"/>
              <a:gd name="connsiteX4" fmla="*/ 2532008 w 2541693"/>
              <a:gd name="connsiteY4" fmla="*/ 1332509 h 2291464"/>
              <a:gd name="connsiteX5" fmla="*/ 2465968 w 2541693"/>
              <a:gd name="connsiteY5" fmla="*/ 1489989 h 2291464"/>
              <a:gd name="connsiteX6" fmla="*/ 2257688 w 2541693"/>
              <a:gd name="connsiteY6" fmla="*/ 1766849 h 2291464"/>
              <a:gd name="connsiteX7" fmla="*/ 1907169 w 2541693"/>
              <a:gd name="connsiteY7" fmla="*/ 2137689 h 2291464"/>
              <a:gd name="connsiteX8" fmla="*/ 2026200 w 2541693"/>
              <a:gd name="connsiteY8" fmla="*/ 2287911 h 2291464"/>
              <a:gd name="connsiteX9" fmla="*/ 2027732 w 2541693"/>
              <a:gd name="connsiteY9" fmla="*/ 2291464 h 2291464"/>
              <a:gd name="connsiteX10" fmla="*/ 579442 w 2541693"/>
              <a:gd name="connsiteY10" fmla="*/ 2291464 h 2291464"/>
              <a:gd name="connsiteX11" fmla="*/ 569673 w 2541693"/>
              <a:gd name="connsiteY11" fmla="*/ 2281293 h 2291464"/>
              <a:gd name="connsiteX12" fmla="*/ 665617 w 2541693"/>
              <a:gd name="connsiteY12" fmla="*/ 2070126 h 2291464"/>
              <a:gd name="connsiteX13" fmla="*/ 291729 w 2541693"/>
              <a:gd name="connsiteY13" fmla="*/ 1799870 h 2291464"/>
              <a:gd name="connsiteX14" fmla="*/ 161681 w 2541693"/>
              <a:gd name="connsiteY14" fmla="*/ 1592606 h 2291464"/>
              <a:gd name="connsiteX15" fmla="*/ 32141 w 2541693"/>
              <a:gd name="connsiteY15" fmla="*/ 1404646 h 2291464"/>
              <a:gd name="connsiteX16" fmla="*/ 1153 w 2541693"/>
              <a:gd name="connsiteY16" fmla="*/ 1052094 h 2291464"/>
              <a:gd name="connsiteX17" fmla="*/ 7858 w 2541693"/>
              <a:gd name="connsiteY17" fmla="*/ 805206 h 2291464"/>
              <a:gd name="connsiteX18" fmla="*/ 26383 w 2541693"/>
              <a:gd name="connsiteY18" fmla="*/ 806024 h 2291464"/>
              <a:gd name="connsiteX19" fmla="*/ 20494 w 2541693"/>
              <a:gd name="connsiteY19" fmla="*/ 727537 h 2291464"/>
              <a:gd name="connsiteX20" fmla="*/ 1256929 w 2541693"/>
              <a:gd name="connsiteY20" fmla="*/ 273328 h 2291464"/>
              <a:gd name="connsiteX21" fmla="*/ 1776739 w 2541693"/>
              <a:gd name="connsiteY21" fmla="*/ 75 h 229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41693" h="2291464">
                <a:moveTo>
                  <a:pt x="1776739" y="75"/>
                </a:moveTo>
                <a:cubicBezTo>
                  <a:pt x="2166506" y="-5651"/>
                  <a:pt x="2564442" y="317526"/>
                  <a:pt x="2500851" y="825714"/>
                </a:cubicBezTo>
                <a:lnTo>
                  <a:pt x="2484267" y="914494"/>
                </a:lnTo>
                <a:lnTo>
                  <a:pt x="2494233" y="914934"/>
                </a:lnTo>
                <a:cubicBezTo>
                  <a:pt x="2556785" y="1059968"/>
                  <a:pt x="2543492" y="1244287"/>
                  <a:pt x="2532008" y="1332509"/>
                </a:cubicBezTo>
                <a:cubicBezTo>
                  <a:pt x="2456177" y="1426235"/>
                  <a:pt x="2570108" y="1355792"/>
                  <a:pt x="2465968" y="1489989"/>
                </a:cubicBezTo>
                <a:cubicBezTo>
                  <a:pt x="2420248" y="1554336"/>
                  <a:pt x="2350821" y="1658899"/>
                  <a:pt x="2257688" y="1766849"/>
                </a:cubicBezTo>
                <a:cubicBezTo>
                  <a:pt x="2164555" y="1874799"/>
                  <a:pt x="1947755" y="2041786"/>
                  <a:pt x="1907169" y="2137689"/>
                </a:cubicBezTo>
                <a:cubicBezTo>
                  <a:pt x="1920504" y="2237683"/>
                  <a:pt x="2009021" y="2275056"/>
                  <a:pt x="2026200" y="2287911"/>
                </a:cubicBezTo>
                <a:lnTo>
                  <a:pt x="2027732" y="2291464"/>
                </a:lnTo>
                <a:lnTo>
                  <a:pt x="579442" y="2291464"/>
                </a:lnTo>
                <a:lnTo>
                  <a:pt x="569673" y="2281293"/>
                </a:lnTo>
                <a:cubicBezTo>
                  <a:pt x="538437" y="2230860"/>
                  <a:pt x="745345" y="2188638"/>
                  <a:pt x="665617" y="2070126"/>
                </a:cubicBezTo>
                <a:cubicBezTo>
                  <a:pt x="616494" y="1989548"/>
                  <a:pt x="375718" y="1879457"/>
                  <a:pt x="291729" y="1799870"/>
                </a:cubicBezTo>
                <a:cubicBezTo>
                  <a:pt x="207740" y="1618683"/>
                  <a:pt x="206639" y="1656783"/>
                  <a:pt x="161681" y="1592606"/>
                </a:cubicBezTo>
                <a:cubicBezTo>
                  <a:pt x="125105" y="1483386"/>
                  <a:pt x="92593" y="1467638"/>
                  <a:pt x="32141" y="1404646"/>
                </a:cubicBezTo>
                <a:cubicBezTo>
                  <a:pt x="27569" y="1313714"/>
                  <a:pt x="-6653" y="1158774"/>
                  <a:pt x="1153" y="1052094"/>
                </a:cubicBezTo>
                <a:cubicBezTo>
                  <a:pt x="2541" y="987070"/>
                  <a:pt x="6470" y="870230"/>
                  <a:pt x="7858" y="805206"/>
                </a:cubicBezTo>
                <a:lnTo>
                  <a:pt x="26383" y="806024"/>
                </a:lnTo>
                <a:lnTo>
                  <a:pt x="20494" y="727537"/>
                </a:lnTo>
                <a:cubicBezTo>
                  <a:pt x="12624" y="46454"/>
                  <a:pt x="876207" y="-237529"/>
                  <a:pt x="1256929" y="273328"/>
                </a:cubicBezTo>
                <a:cubicBezTo>
                  <a:pt x="1389015" y="88027"/>
                  <a:pt x="1581856" y="2938"/>
                  <a:pt x="1776739" y="75"/>
                </a:cubicBez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092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45" y="1126435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G</a:t>
            </a:r>
            <a:r>
              <a:rPr lang="it-IT" sz="3600" dirty="0">
                <a:solidFill>
                  <a:srgbClr val="C00000"/>
                </a:solidFill>
              </a:rPr>
              <a:t>esù guarì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tutti i malati.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301336" y="6107366"/>
            <a:ext cx="5143502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5652655" y="490250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BF77A33-2002-112C-8C5D-78021E03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5" y="809625"/>
            <a:ext cx="4787775" cy="351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-496" r="19172" b="496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173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0" y="1457325"/>
            <a:ext cx="6516926" cy="4047077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Dio</a:t>
            </a:r>
            <a:r>
              <a:rPr lang="it-IT" sz="2800" dirty="0"/>
              <a:t>, Madre di Gesù,</a:t>
            </a:r>
            <a:br>
              <a:rPr lang="it-IT" sz="2800" dirty="0"/>
            </a:br>
            <a:r>
              <a:rPr lang="it-IT" sz="2800" dirty="0"/>
              <a:t>Madre sei di Provvidenza,</a:t>
            </a:r>
            <a:br>
              <a:rPr lang="it-IT" sz="2800" dirty="0"/>
            </a:br>
            <a:r>
              <a:rPr lang="it-IT" sz="2800" dirty="0"/>
              <a:t>Madre nostra!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Prega per noi</a:t>
            </a:r>
            <a:r>
              <a:rPr lang="it-IT" sz="2800" dirty="0"/>
              <a:t>, noi t’imploriamo,</a:t>
            </a:r>
            <a:br>
              <a:rPr lang="it-IT" sz="2800" dirty="0"/>
            </a:br>
            <a:r>
              <a:rPr lang="it-IT" sz="2800" dirty="0"/>
              <a:t>prega per noi peccatori.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Provvidenza</a:t>
            </a:r>
            <a:r>
              <a:rPr lang="it-IT" sz="2800" dirty="0"/>
              <a:t>,</a:t>
            </a:r>
            <a:br>
              <a:rPr lang="it-IT" sz="2800" dirty="0"/>
            </a:br>
            <a:r>
              <a:rPr lang="it-IT" sz="2800" dirty="0"/>
              <a:t>ascolta la nostra supplica,</a:t>
            </a:r>
            <a:br>
              <a:rPr lang="it-IT" sz="2800" dirty="0"/>
            </a:br>
            <a:r>
              <a:rPr lang="it-IT" sz="2800" dirty="0"/>
              <a:t>la luce della tua grazia</a:t>
            </a:r>
            <a:br>
              <a:rPr lang="it-IT" sz="2800" dirty="0"/>
            </a:br>
            <a:r>
              <a:rPr lang="it-IT" sz="2800" dirty="0"/>
              <a:t>risplende nei nostri cuori</a:t>
            </a:r>
            <a:br>
              <a:rPr lang="it-IT" sz="2800" dirty="0"/>
            </a:br>
            <a:r>
              <a:rPr lang="it-IT" sz="2800" dirty="0"/>
              <a:t>oggi e sempre.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57455" y="5913113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300761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78" y="412608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>
                <a:solidFill>
                  <a:srgbClr val="FF0000"/>
                </a:solidFill>
              </a:rPr>
              <a:t>Sequenza allo Spirito Santo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78" y="1828800"/>
            <a:ext cx="9332445" cy="4778517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  <a:t>Vieni, Santo Spirito </a:t>
            </a:r>
            <a:b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</a:br>
            <a:r>
              <a:rPr lang="it-IT" sz="2400" dirty="0">
                <a:solidFill>
                  <a:prstClr val="black"/>
                </a:solidFill>
              </a:rPr>
              <a:t>manda a noi dal cielo un raggio della tua luce.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  <a:t>Vieni, padre dei poveri</a:t>
            </a:r>
            <a:r>
              <a:rPr lang="it-IT" sz="2400" dirty="0">
                <a:solidFill>
                  <a:srgbClr val="C00000"/>
                </a:solidFill>
              </a:rPr>
              <a:t>,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vieni, datore dei doni, vieni, luce dei cuori.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  <a:t>Consolatore</a:t>
            </a:r>
            <a:r>
              <a:rPr lang="it-IT" sz="2400" dirty="0">
                <a:solidFill>
                  <a:prstClr val="black"/>
                </a:solidFill>
              </a:rPr>
              <a:t> perfetto;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ospite dolce dell'anima, dolcissimo sollievo.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  <a:t>Nella fatica</a:t>
            </a:r>
            <a:r>
              <a:rPr lang="it-IT" sz="2400" dirty="0">
                <a:solidFill>
                  <a:srgbClr val="C00000"/>
                </a:solidFill>
              </a:rPr>
              <a:t>,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riposo, nella calura riparo, nel pianto conforto.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  <a:t>O luce beatissima</a:t>
            </a:r>
            <a:r>
              <a:rPr lang="it-IT" sz="2400" dirty="0">
                <a:solidFill>
                  <a:prstClr val="black"/>
                </a:solidFill>
              </a:rPr>
              <a:t>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invadi nell'intimo il cuore dei tuoi fedeli.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</a:rPr>
              <a:t>	</a:t>
            </a:r>
            <a:r>
              <a:rPr lang="it-IT" sz="2000" dirty="0">
                <a:solidFill>
                  <a:srgbClr val="C00000"/>
                </a:solidFill>
              </a:rPr>
              <a:t>▼</a:t>
            </a:r>
            <a:endParaRPr lang="it-IT" sz="2400" dirty="0">
              <a:solidFill>
                <a:srgbClr val="C00000"/>
              </a:solidFill>
            </a:endParaRPr>
          </a:p>
          <a:p>
            <a:endParaRPr lang="it-IT" dirty="0"/>
          </a:p>
        </p:txBody>
      </p:sp>
      <p:pic>
        <p:nvPicPr>
          <p:cNvPr id="15" name="Immagine 14" descr="Immagine che contiene testo, poster, grafica, Carattere&#10;&#10;Descrizione generata automaticamente">
            <a:extLst>
              <a:ext uri="{FF2B5EF4-FFF2-40B4-BE49-F238E27FC236}">
                <a16:creationId xmlns:a16="http://schemas.microsoft.com/office/drawing/2014/main" id="{22ACD355-973D-46C1-EA3E-9D66DAEB4E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0" y="1457324"/>
            <a:ext cx="1868212" cy="54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877" y="1844122"/>
            <a:ext cx="7104471" cy="2343414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V</a:t>
            </a:r>
            <a:r>
              <a:rPr lang="it-IT" sz="3600" dirty="0">
                <a:solidFill>
                  <a:srgbClr val="C00000"/>
                </a:solidFill>
              </a:rPr>
              <a:t>ivrai del lavoro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delle tue mani.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B26CA0A-A769-D84B-9DB6-CFEB5022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4" y="1320680"/>
            <a:ext cx="3137985" cy="44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154" y="528421"/>
            <a:ext cx="7210165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dei Salmi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(127,1-6)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spcBef>
                <a:spcPts val="1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Beato l'uomo che teme il Signore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e cammina nelle sue vie.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Vivrai del lavoro delle tue mani,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sarai felice e godrai d'ogni bene.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La tua sposa come vite feconda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nell'intimità della tua casa;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 tuoi figli come virgulti d'ulivo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intorno alla tua mensa.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Così sarà benedetto l'uomo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che teme il Signore.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Ti benedica il Signore da Sion!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Possa tu vedere la prosperità di Gerusalemme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tutti i giorni della tua vita. </a:t>
            </a:r>
          </a:p>
          <a:p>
            <a:pPr marL="0" lvl="0" indent="0">
              <a:lnSpc>
                <a:spcPts val="26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Possa tu vedere i figli dei tuoi figli.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Pace su Israele!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3" name="Immagine 2" descr="Immagine che contiene libro, testo&#10;&#10;Descrizione generata automaticamente">
            <a:extLst>
              <a:ext uri="{FF2B5EF4-FFF2-40B4-BE49-F238E27FC236}">
                <a16:creationId xmlns:a16="http://schemas.microsoft.com/office/drawing/2014/main" id="{6D4A71C1-5579-3905-D09D-27001132C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" b="94091" l="2055" r="94521">
                        <a14:foregroundMark x1="15525" y1="5455" x2="2055" y2="87273"/>
                        <a14:foregroundMark x1="85388" y1="5909" x2="94292" y2="60909"/>
                        <a14:foregroundMark x1="94292" y1="60909" x2="94064" y2="88182"/>
                        <a14:foregroundMark x1="94064" y1="88182" x2="94521" y2="89545"/>
                        <a14:foregroundMark x1="28767" y1="60455" x2="49772" y2="87727"/>
                        <a14:foregroundMark x1="49772" y1="87727" x2="69635" y2="87273"/>
                        <a14:foregroundMark x1="69635" y1="87273" x2="71461" y2="85909"/>
                        <a14:foregroundMark x1="32648" y1="77273" x2="12329" y2="81818"/>
                        <a14:foregroundMark x1="12329" y1="81818" x2="23973" y2="84545"/>
                        <a14:foregroundMark x1="29680" y1="83636" x2="12100" y2="94091"/>
                        <a14:foregroundMark x1="12100" y1="94091" x2="2283" y2="85909"/>
                        <a14:foregroundMark x1="42009" y1="79545" x2="40868" y2="85909"/>
                        <a14:foregroundMark x1="87443" y1="79091" x2="75571" y2="93636"/>
                        <a14:foregroundMark x1="75571" y1="93636" x2="84018" y2="87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3815" r="-557"/>
          <a:stretch/>
        </p:blipFill>
        <p:spPr>
          <a:xfrm rot="20853195">
            <a:off x="8106201" y="2044551"/>
            <a:ext cx="3942098" cy="22052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E695B68-48FA-5C15-1021-CAF2DC432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0417"/>
          <a:stretch/>
        </p:blipFill>
        <p:spPr bwMode="auto">
          <a:xfrm>
            <a:off x="92592" y="3506023"/>
            <a:ext cx="3714404" cy="351390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6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229" y="1457325"/>
            <a:ext cx="8374691" cy="5264294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it-IT" dirty="0"/>
              <a:t>ignore, Dio nostro, provvedi </a:t>
            </a:r>
            <a:br>
              <a:rPr lang="it-IT" dirty="0"/>
            </a:br>
            <a:r>
              <a:rPr lang="it-IT" dirty="0"/>
              <a:t>a tutti coloro che lo desiderano, </a:t>
            </a:r>
            <a:br>
              <a:rPr lang="it-IT" dirty="0"/>
            </a:br>
            <a:r>
              <a:rPr lang="it-IT" dirty="0"/>
              <a:t>la grazia di un lavoro dignitoso.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Tu, che nutri gli uccelli del cielo </a:t>
            </a:r>
            <a:br>
              <a:rPr lang="it-IT" dirty="0"/>
            </a:br>
            <a:r>
              <a:rPr lang="it-IT" dirty="0"/>
              <a:t>e vesti i gigli del campo, </a:t>
            </a:r>
            <a:br>
              <a:rPr lang="it-IT" dirty="0"/>
            </a:br>
            <a:r>
              <a:rPr lang="it-IT" dirty="0"/>
              <a:t>guarda pietoso a tutti i tuoi figli </a:t>
            </a:r>
            <a:br>
              <a:rPr lang="it-IT" dirty="0"/>
            </a:br>
            <a:r>
              <a:rPr lang="it-IT" dirty="0"/>
              <a:t>che non trovano lavoro </a:t>
            </a:r>
            <a:br>
              <a:rPr lang="it-IT" dirty="0"/>
            </a:br>
            <a:r>
              <a:rPr lang="it-IT" dirty="0"/>
              <a:t>o sono in gravi difficoltà economiche.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Ti rendiamo grazie perché guardi le nostre necessità </a:t>
            </a:r>
            <a:br>
              <a:rPr lang="it-IT" dirty="0"/>
            </a:br>
            <a:r>
              <a:rPr lang="it-IT" dirty="0"/>
              <a:t>e ascolti il grido della nostra preghiera, </a:t>
            </a:r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r>
              <a:rPr lang="it-IT" dirty="0"/>
              <a:t>Tu che riveli nella storia dell’uomo </a:t>
            </a:r>
            <a:br>
              <a:rPr lang="it-IT" dirty="0"/>
            </a:br>
            <a:r>
              <a:rPr lang="it-IT" dirty="0"/>
              <a:t>il Disegno della tua Provvidenza.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lnSpc>
                <a:spcPts val="3000"/>
              </a:lnSpc>
              <a:spcBef>
                <a:spcPts val="400"/>
              </a:spcBef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894845" y="471071"/>
            <a:ext cx="61202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Invocazione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525E40-5BDF-373C-702D-6C8CFC6A2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2" t="24140" r="14311"/>
          <a:stretch/>
        </p:blipFill>
        <p:spPr>
          <a:xfrm>
            <a:off x="8856663" y="1011018"/>
            <a:ext cx="3307482" cy="2981861"/>
          </a:xfrm>
          <a:custGeom>
            <a:avLst/>
            <a:gdLst>
              <a:gd name="connsiteX0" fmla="*/ 1776739 w 2541693"/>
              <a:gd name="connsiteY0" fmla="*/ 75 h 2291464"/>
              <a:gd name="connsiteX1" fmla="*/ 2500851 w 2541693"/>
              <a:gd name="connsiteY1" fmla="*/ 825714 h 2291464"/>
              <a:gd name="connsiteX2" fmla="*/ 2484267 w 2541693"/>
              <a:gd name="connsiteY2" fmla="*/ 914494 h 2291464"/>
              <a:gd name="connsiteX3" fmla="*/ 2494233 w 2541693"/>
              <a:gd name="connsiteY3" fmla="*/ 914934 h 2291464"/>
              <a:gd name="connsiteX4" fmla="*/ 2532008 w 2541693"/>
              <a:gd name="connsiteY4" fmla="*/ 1332509 h 2291464"/>
              <a:gd name="connsiteX5" fmla="*/ 2465968 w 2541693"/>
              <a:gd name="connsiteY5" fmla="*/ 1489989 h 2291464"/>
              <a:gd name="connsiteX6" fmla="*/ 2257688 w 2541693"/>
              <a:gd name="connsiteY6" fmla="*/ 1766849 h 2291464"/>
              <a:gd name="connsiteX7" fmla="*/ 1907169 w 2541693"/>
              <a:gd name="connsiteY7" fmla="*/ 2137689 h 2291464"/>
              <a:gd name="connsiteX8" fmla="*/ 2026200 w 2541693"/>
              <a:gd name="connsiteY8" fmla="*/ 2287911 h 2291464"/>
              <a:gd name="connsiteX9" fmla="*/ 2027732 w 2541693"/>
              <a:gd name="connsiteY9" fmla="*/ 2291464 h 2291464"/>
              <a:gd name="connsiteX10" fmla="*/ 579442 w 2541693"/>
              <a:gd name="connsiteY10" fmla="*/ 2291464 h 2291464"/>
              <a:gd name="connsiteX11" fmla="*/ 569673 w 2541693"/>
              <a:gd name="connsiteY11" fmla="*/ 2281293 h 2291464"/>
              <a:gd name="connsiteX12" fmla="*/ 665617 w 2541693"/>
              <a:gd name="connsiteY12" fmla="*/ 2070126 h 2291464"/>
              <a:gd name="connsiteX13" fmla="*/ 291729 w 2541693"/>
              <a:gd name="connsiteY13" fmla="*/ 1799870 h 2291464"/>
              <a:gd name="connsiteX14" fmla="*/ 161681 w 2541693"/>
              <a:gd name="connsiteY14" fmla="*/ 1592606 h 2291464"/>
              <a:gd name="connsiteX15" fmla="*/ 32141 w 2541693"/>
              <a:gd name="connsiteY15" fmla="*/ 1404646 h 2291464"/>
              <a:gd name="connsiteX16" fmla="*/ 1153 w 2541693"/>
              <a:gd name="connsiteY16" fmla="*/ 1052094 h 2291464"/>
              <a:gd name="connsiteX17" fmla="*/ 7858 w 2541693"/>
              <a:gd name="connsiteY17" fmla="*/ 805206 h 2291464"/>
              <a:gd name="connsiteX18" fmla="*/ 26383 w 2541693"/>
              <a:gd name="connsiteY18" fmla="*/ 806024 h 2291464"/>
              <a:gd name="connsiteX19" fmla="*/ 20494 w 2541693"/>
              <a:gd name="connsiteY19" fmla="*/ 727537 h 2291464"/>
              <a:gd name="connsiteX20" fmla="*/ 1256929 w 2541693"/>
              <a:gd name="connsiteY20" fmla="*/ 273328 h 2291464"/>
              <a:gd name="connsiteX21" fmla="*/ 1776739 w 2541693"/>
              <a:gd name="connsiteY21" fmla="*/ 75 h 229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41693" h="2291464">
                <a:moveTo>
                  <a:pt x="1776739" y="75"/>
                </a:moveTo>
                <a:cubicBezTo>
                  <a:pt x="2166506" y="-5651"/>
                  <a:pt x="2564442" y="317526"/>
                  <a:pt x="2500851" y="825714"/>
                </a:cubicBezTo>
                <a:lnTo>
                  <a:pt x="2484267" y="914494"/>
                </a:lnTo>
                <a:lnTo>
                  <a:pt x="2494233" y="914934"/>
                </a:lnTo>
                <a:cubicBezTo>
                  <a:pt x="2556785" y="1059968"/>
                  <a:pt x="2543492" y="1244287"/>
                  <a:pt x="2532008" y="1332509"/>
                </a:cubicBezTo>
                <a:cubicBezTo>
                  <a:pt x="2456177" y="1426235"/>
                  <a:pt x="2570108" y="1355792"/>
                  <a:pt x="2465968" y="1489989"/>
                </a:cubicBezTo>
                <a:cubicBezTo>
                  <a:pt x="2420248" y="1554336"/>
                  <a:pt x="2350821" y="1658899"/>
                  <a:pt x="2257688" y="1766849"/>
                </a:cubicBezTo>
                <a:cubicBezTo>
                  <a:pt x="2164555" y="1874799"/>
                  <a:pt x="1947755" y="2041786"/>
                  <a:pt x="1907169" y="2137689"/>
                </a:cubicBezTo>
                <a:cubicBezTo>
                  <a:pt x="1920504" y="2237683"/>
                  <a:pt x="2009021" y="2275056"/>
                  <a:pt x="2026200" y="2287911"/>
                </a:cubicBezTo>
                <a:lnTo>
                  <a:pt x="2027732" y="2291464"/>
                </a:lnTo>
                <a:lnTo>
                  <a:pt x="579442" y="2291464"/>
                </a:lnTo>
                <a:lnTo>
                  <a:pt x="569673" y="2281293"/>
                </a:lnTo>
                <a:cubicBezTo>
                  <a:pt x="538437" y="2230860"/>
                  <a:pt x="745345" y="2188638"/>
                  <a:pt x="665617" y="2070126"/>
                </a:cubicBezTo>
                <a:cubicBezTo>
                  <a:pt x="616494" y="1989548"/>
                  <a:pt x="375718" y="1879457"/>
                  <a:pt x="291729" y="1799870"/>
                </a:cubicBezTo>
                <a:cubicBezTo>
                  <a:pt x="207740" y="1618683"/>
                  <a:pt x="206639" y="1656783"/>
                  <a:pt x="161681" y="1592606"/>
                </a:cubicBezTo>
                <a:cubicBezTo>
                  <a:pt x="125105" y="1483386"/>
                  <a:pt x="92593" y="1467638"/>
                  <a:pt x="32141" y="1404646"/>
                </a:cubicBezTo>
                <a:cubicBezTo>
                  <a:pt x="27569" y="1313714"/>
                  <a:pt x="-6653" y="1158774"/>
                  <a:pt x="1153" y="1052094"/>
                </a:cubicBezTo>
                <a:cubicBezTo>
                  <a:pt x="2541" y="987070"/>
                  <a:pt x="6470" y="870230"/>
                  <a:pt x="7858" y="805206"/>
                </a:cubicBezTo>
                <a:lnTo>
                  <a:pt x="26383" y="806024"/>
                </a:lnTo>
                <a:lnTo>
                  <a:pt x="20494" y="727537"/>
                </a:lnTo>
                <a:cubicBezTo>
                  <a:pt x="12624" y="46454"/>
                  <a:pt x="876207" y="-237529"/>
                  <a:pt x="1256929" y="273328"/>
                </a:cubicBezTo>
                <a:cubicBezTo>
                  <a:pt x="1389015" y="88027"/>
                  <a:pt x="1581856" y="2938"/>
                  <a:pt x="1776739" y="75"/>
                </a:cubicBez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404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45" y="1126435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V</a:t>
            </a:r>
            <a:r>
              <a:rPr lang="it-IT" sz="3600" dirty="0">
                <a:solidFill>
                  <a:srgbClr val="C00000"/>
                </a:solidFill>
              </a:rPr>
              <a:t>ivrai del lavoro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delle tue mani.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9" y="6117757"/>
            <a:ext cx="5533133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5652655" y="490250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0815430-D690-9EF7-A777-05D73CF6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81" y="481596"/>
            <a:ext cx="3137985" cy="44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b="15459"/>
          <a:stretch/>
        </p:blipFill>
        <p:spPr>
          <a:xfrm>
            <a:off x="685800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127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910" y="1457325"/>
            <a:ext cx="6516926" cy="4047077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Dio</a:t>
            </a:r>
            <a:r>
              <a:rPr lang="it-IT" sz="2800" dirty="0"/>
              <a:t>, Madre di Gesù,</a:t>
            </a:r>
            <a:br>
              <a:rPr lang="it-IT" sz="2800" dirty="0"/>
            </a:br>
            <a:r>
              <a:rPr lang="it-IT" sz="2800" dirty="0"/>
              <a:t>Madre sei di Provvidenza,</a:t>
            </a:r>
            <a:br>
              <a:rPr lang="it-IT" sz="2800" dirty="0"/>
            </a:br>
            <a:r>
              <a:rPr lang="it-IT" sz="2800" dirty="0"/>
              <a:t>Madre nostra!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Prega per noi</a:t>
            </a:r>
            <a:r>
              <a:rPr lang="it-IT" sz="2800" dirty="0"/>
              <a:t>, noi t’imploriamo,</a:t>
            </a:r>
            <a:br>
              <a:rPr lang="it-IT" sz="2800" dirty="0"/>
            </a:br>
            <a:r>
              <a:rPr lang="it-IT" sz="2800" dirty="0"/>
              <a:t>prega per noi peccatori. </a:t>
            </a:r>
          </a:p>
          <a:p>
            <a:pPr marL="0" indent="0">
              <a:lnSpc>
                <a:spcPts val="2900"/>
              </a:lnSpc>
              <a:spcBef>
                <a:spcPts val="600"/>
              </a:spcBef>
              <a:buNone/>
            </a:pPr>
            <a:r>
              <a:rPr lang="it-IT" sz="3200" dirty="0">
                <a:solidFill>
                  <a:srgbClr val="0070C0"/>
                </a:solidFill>
              </a:rPr>
              <a:t>Madre di Provvidenza</a:t>
            </a:r>
            <a:r>
              <a:rPr lang="it-IT" sz="2800" dirty="0"/>
              <a:t>,</a:t>
            </a:r>
            <a:br>
              <a:rPr lang="it-IT" sz="2800" dirty="0"/>
            </a:br>
            <a:r>
              <a:rPr lang="it-IT" sz="2800" dirty="0"/>
              <a:t>ascolta la nostra supplica,</a:t>
            </a:r>
            <a:br>
              <a:rPr lang="it-IT" sz="2800" dirty="0"/>
            </a:br>
            <a:r>
              <a:rPr lang="it-IT" sz="2800" dirty="0"/>
              <a:t>la luce della tua grazia</a:t>
            </a:r>
            <a:br>
              <a:rPr lang="it-IT" sz="2800" dirty="0"/>
            </a:br>
            <a:r>
              <a:rPr lang="it-IT" sz="2800" dirty="0"/>
              <a:t>risplende nei nostri cuori</a:t>
            </a:r>
            <a:br>
              <a:rPr lang="it-IT" sz="2800" dirty="0"/>
            </a:br>
            <a:r>
              <a:rPr lang="it-IT" sz="2800" dirty="0"/>
              <a:t>oggi e sempre.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4A9597-9318-18D4-77C8-37023C90A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0" b="97505" l="1115" r="98513">
                        <a14:foregroundMark x1="45167" y1="4319" x2="56877" y2="29079"/>
                        <a14:foregroundMark x1="56877" y1="29079" x2="38290" y2="52207"/>
                        <a14:foregroundMark x1="38290" y1="52207" x2="51859" y2="68906"/>
                        <a14:foregroundMark x1="51859" y1="68906" x2="54647" y2="81094"/>
                        <a14:foregroundMark x1="54647" y1="81094" x2="65613" y2="89155"/>
                        <a14:foregroundMark x1="65613" y1="89155" x2="72491" y2="69290"/>
                        <a14:foregroundMark x1="72491" y1="69290" x2="83146" y2="58766"/>
                        <a14:foregroundMark x1="83829" y1="56334" x2="63011" y2="52303"/>
                        <a14:foregroundMark x1="63011" y1="52303" x2="80112" y2="47601"/>
                        <a14:foregroundMark x1="80112" y1="47601" x2="78996" y2="68330"/>
                        <a14:foregroundMark x1="78996" y1="68330" x2="67472" y2="44434"/>
                        <a14:foregroundMark x1="67472" y1="44434" x2="77881" y2="33493"/>
                        <a14:foregroundMark x1="77881" y1="33493" x2="50743" y2="24664"/>
                        <a14:foregroundMark x1="50743" y1="24664" x2="57435" y2="13916"/>
                        <a14:foregroundMark x1="57435" y1="13916" x2="30669" y2="38004"/>
                        <a14:foregroundMark x1="30669" y1="38004" x2="22876" y2="37446"/>
                        <a14:foregroundMark x1="10204" y1="40374" x2="14126" y2="44722"/>
                        <a14:foregroundMark x1="49442" y1="4894" x2="55576" y2="4511"/>
                        <a14:foregroundMark x1="57063" y1="1440" x2="57621" y2="5758"/>
                        <a14:foregroundMark x1="76766" y1="6814" x2="69517" y2="7390"/>
                        <a14:foregroundMark x1="95353" y1="28503" x2="95353" y2="28503"/>
                        <a14:foregroundMark x1="95725" y1="27255" x2="95725" y2="27255"/>
                        <a14:foregroundMark x1="73234" y1="82150" x2="71933" y2="92994"/>
                        <a14:foregroundMark x1="45167" y1="97505" x2="60781" y2="92994"/>
                        <a14:foregroundMark x1="21004" y1="43666" x2="13755" y2="45489"/>
                        <a14:foregroundMark x1="9108" y1="44242" x2="10223" y2="45393"/>
                        <a14:foregroundMark x1="16966" y1="39223" x2="19331" y2="40211"/>
                        <a14:foregroundMark x1="7993" y1="42035" x2="8736" y2="43858"/>
                        <a14:foregroundMark x1="1301" y1="34261" x2="1301" y2="34261"/>
                        <a14:foregroundMark x1="1301" y1="34357" x2="5111" y2="35079"/>
                        <a14:foregroundMark x1="64684" y1="7774" x2="64684" y2="9021"/>
                        <a14:foregroundMark x1="98513" y1="24088" x2="96840" y2="24568"/>
                        <a14:foregroundMark x1="7249" y1="39155" x2="7249" y2="39155"/>
                        <a14:foregroundMark x1="4089" y1="36948" x2="4691" y2="37742"/>
                        <a14:foregroundMark x1="18587" y1="49136" x2="18587" y2="49136"/>
                        <a14:foregroundMark x1="34944" y1="69482" x2="34944" y2="69482"/>
                        <a14:foregroundMark x1="34944" y1="69482" x2="34944" y2="69482"/>
                        <a14:foregroundMark x1="36245" y1="54702" x2="35130" y2="82821"/>
                        <a14:foregroundMark x1="35130" y1="82821" x2="28810" y2="93090"/>
                        <a14:foregroundMark x1="28810" y1="93090" x2="35874" y2="95010"/>
                        <a14:foregroundMark x1="29554" y1="96257" x2="36617" y2="96257"/>
                        <a14:foregroundMark x1="26952" y1="47505" x2="39219" y2="52495"/>
                        <a14:backgroundMark x1="13755" y1="4511" x2="20260" y2="18618"/>
                        <a14:backgroundMark x1="16171" y1="38292" x2="21747" y2="24376"/>
                        <a14:backgroundMark x1="21747" y1="24376" x2="21747" y2="24376"/>
                        <a14:backgroundMark x1="13755" y1="38868" x2="14684" y2="33109"/>
                        <a14:backgroundMark x1="93309" y1="49424" x2="98141" y2="69098"/>
                        <a14:backgroundMark x1="94424" y1="5566" x2="94424" y2="11132"/>
                        <a14:backgroundMark x1="8736" y1="35701" x2="17844" y2="37236"/>
                        <a14:backgroundMark x1="7832" y1="36227" x2="13011" y2="39347"/>
                        <a14:backgroundMark x1="6320" y1="35317" x2="7683" y2="36138"/>
                        <a14:backgroundMark x1="13755" y1="40019" x2="19703" y2="36660"/>
                        <a14:backgroundMark x1="21561" y1="36660" x2="18587" y2="37332"/>
                        <a14:backgroundMark x1="5576" y1="35029" x2="6194" y2="36543"/>
                        <a14:backgroundMark x1="4647" y1="35317" x2="5019" y2="36084"/>
                        <a14:backgroundMark x1="1115" y1="38484" x2="4275" y2="42322"/>
                        <a14:backgroundMark x1="84201" y1="56814" x2="86803" y2="57582"/>
                        <a14:backgroundMark x1="83829" y1="56334" x2="84015" y2="57486"/>
                        <a14:backgroundMark x1="85316" y1="56046" x2="84572" y2="56142"/>
                        <a14:backgroundMark x1="64312" y1="10077" x2="63941" y2="10940"/>
                        <a14:backgroundMark x1="65056" y1="14012" x2="65056" y2="16795"/>
                        <a14:backgroundMark x1="65242" y1="18618" x2="65799" y2="1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90" y="990387"/>
            <a:ext cx="2385738" cy="4620704"/>
          </a:xfrm>
          <a:prstGeom prst="rect">
            <a:avLst/>
          </a:prstGeom>
          <a:effectLst>
            <a:outerShdw blurRad="50800" dist="63500" dir="8100000" algn="tr" rotWithShape="0">
              <a:srgbClr val="00B0F0">
                <a:alpha val="67000"/>
              </a:srgbClr>
            </a:outerShdw>
            <a:softEdge rad="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57455" y="5913113"/>
            <a:ext cx="6652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spc="-15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rPr>
              <a:t>Preghiamo insieme</a:t>
            </a:r>
          </a:p>
        </p:txBody>
      </p:sp>
    </p:spTree>
    <p:extLst>
      <p:ext uri="{BB962C8B-B14F-4D97-AF65-F5344CB8AC3E}">
        <p14:creationId xmlns:p14="http://schemas.microsoft.com/office/powerpoint/2010/main" val="8246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8117" y="1457325"/>
            <a:ext cx="9179719" cy="2443974"/>
          </a:xfrm>
        </p:spPr>
        <p:txBody>
          <a:bodyPr/>
          <a:lstStyle/>
          <a:p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ALLA </a:t>
            </a:r>
            <a:r>
              <a:rPr lang="it-IT" sz="7200" b="1" dirty="0">
                <a:solidFill>
                  <a:srgbClr val="F8CD14"/>
                </a:solidFill>
              </a:rPr>
              <a:t>P</a:t>
            </a:r>
            <a:r>
              <a:rPr lang="it-IT" b="1" dirty="0">
                <a:solidFill>
                  <a:srgbClr val="F8CD14"/>
                </a:solidFill>
              </a:rPr>
              <a:t>ROVVIDENZA </a:t>
            </a:r>
            <a:r>
              <a:rPr lang="it-IT" sz="7200" b="1" dirty="0">
                <a:solidFill>
                  <a:srgbClr val="FF0000"/>
                </a:solidFill>
              </a:rPr>
              <a:t>D</a:t>
            </a:r>
            <a:r>
              <a:rPr lang="it-IT" b="1" dirty="0">
                <a:solidFill>
                  <a:srgbClr val="FF0000"/>
                </a:solidFill>
              </a:rPr>
              <a:t>IVINA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6B4348-EEB3-C04B-B803-B12599AA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848" y="5288000"/>
            <a:ext cx="9179719" cy="1138188"/>
          </a:xfrm>
        </p:spPr>
        <p:txBody>
          <a:bodyPr/>
          <a:lstStyle/>
          <a:p>
            <a:r>
              <a:rPr lang="it-IT" sz="3600" spc="300" dirty="0"/>
              <a:t>MAGGIO 2024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545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46A43458-2CF5-F05E-7A76-1E1A922D0E51}"/>
              </a:ext>
            </a:extLst>
          </p:cNvPr>
          <p:cNvSpPr/>
          <p:nvPr/>
        </p:nvSpPr>
        <p:spPr>
          <a:xfrm>
            <a:off x="5190900" y="1664458"/>
            <a:ext cx="3756606" cy="3756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15A1AA7-5A25-18EF-4660-1DE245AA0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1" t="552" r="-3715" b="19418"/>
          <a:stretch/>
        </p:blipFill>
        <p:spPr>
          <a:xfrm>
            <a:off x="5424579" y="1716087"/>
            <a:ext cx="3289248" cy="3335296"/>
          </a:xfrm>
          <a:prstGeom prst="flowChartConnector">
            <a:avLst/>
          </a:prstGeom>
          <a:effectLst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86654D2-609E-E1D3-D936-5823CDEF4CF8}"/>
              </a:ext>
            </a:extLst>
          </p:cNvPr>
          <p:cNvSpPr/>
          <p:nvPr/>
        </p:nvSpPr>
        <p:spPr>
          <a:xfrm rot="20328505">
            <a:off x="4849009" y="1178475"/>
            <a:ext cx="5723776" cy="80570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179687"/>
              </a:avLst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 JULIAN" panose="02000000000000000000" pitchFamily="2" charset="0"/>
              </a:rPr>
              <a:t>Preghiera per il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322E9C-D2CA-6337-06FD-C6213DED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404114" y="975487"/>
            <a:ext cx="2392873" cy="570281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187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813" y="412608"/>
            <a:ext cx="10275286" cy="673366"/>
          </a:xfrm>
        </p:spPr>
        <p:txBody>
          <a:bodyPr anchor="ctr" anchorCtr="0"/>
          <a:lstStyle/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dirty="0">
                <a:solidFill>
                  <a:srgbClr val="FF0000"/>
                </a:solidFill>
              </a:rPr>
              <a:t>Sequenza allo Spirito Santo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78" y="1645920"/>
            <a:ext cx="9332445" cy="4961397"/>
          </a:xfrm>
          <a:solidFill>
            <a:schemeClr val="bg1">
              <a:alpha val="47000"/>
            </a:schemeClr>
          </a:solidFill>
        </p:spPr>
        <p:txBody>
          <a:bodyPr/>
          <a:lstStyle/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  <a:t>Senza la tua forza </a:t>
            </a:r>
            <a:b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</a:br>
            <a:r>
              <a:rPr lang="it-IT" sz="2400" dirty="0">
                <a:solidFill>
                  <a:srgbClr val="C00000"/>
                </a:solidFill>
              </a:rPr>
              <a:t>nulla è nell'uomo, nulla senza colpa.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  <a:t>Lava ciò che è sordido</a:t>
            </a:r>
            <a:r>
              <a:rPr lang="it-IT" sz="2400" dirty="0">
                <a:solidFill>
                  <a:prstClr val="black"/>
                </a:solidFill>
              </a:rPr>
              <a:t>, bagna ciò che è arido, sana ciò che sanguina.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  <a:t>Piega ciò che è rigido</a:t>
            </a:r>
            <a:r>
              <a:rPr lang="it-IT" sz="2400" dirty="0">
                <a:solidFill>
                  <a:srgbClr val="C00000"/>
                </a:solidFill>
              </a:rPr>
              <a:t>,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scalda ciò che è gelido, drizza ciò che è sviato.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  <a:t>Dona ai tuoi fedeli </a:t>
            </a:r>
            <a:br>
              <a:rPr lang="it-IT" sz="2400" dirty="0">
                <a:solidFill>
                  <a:prstClr val="black"/>
                </a:solidFill>
                <a:latin typeface="FrankGoth BT" panose="020B0804030702020204" pitchFamily="34" charset="0"/>
              </a:rPr>
            </a:br>
            <a:r>
              <a:rPr lang="it-IT" sz="2400" dirty="0">
                <a:solidFill>
                  <a:prstClr val="black"/>
                </a:solidFill>
              </a:rPr>
              <a:t>che solo in te confidano i tuoi santi doni. </a:t>
            </a:r>
          </a:p>
          <a:p>
            <a:pPr marL="2327275" lvl="0" indent="-1163638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  <a:tabLst>
                <a:tab pos="2244725" algn="l"/>
                <a:tab pos="2420938" algn="l"/>
                <a:tab pos="2514600" algn="l"/>
              </a:tabLst>
            </a:pPr>
            <a:r>
              <a:rPr lang="it-IT" sz="2400" dirty="0">
                <a:solidFill>
                  <a:srgbClr val="C00000"/>
                </a:solidFill>
                <a:latin typeface="FrankGoth BT" panose="020B0804030702020204" pitchFamily="34" charset="0"/>
              </a:rPr>
              <a:t>Dona virtù e premio</a:t>
            </a:r>
            <a:r>
              <a:rPr lang="it-IT" sz="2400" dirty="0">
                <a:solidFill>
                  <a:srgbClr val="C00000"/>
                </a:solidFill>
              </a:rPr>
              <a:t>, </a:t>
            </a:r>
            <a:br>
              <a:rPr lang="it-IT" sz="2400" dirty="0">
                <a:solidFill>
                  <a:srgbClr val="C00000"/>
                </a:solidFill>
              </a:rPr>
            </a:br>
            <a:r>
              <a:rPr lang="it-IT" sz="2400" dirty="0">
                <a:solidFill>
                  <a:srgbClr val="C00000"/>
                </a:solidFill>
              </a:rPr>
              <a:t>dona morte santa, dona gioia eterna.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srgbClr val="C00000"/>
              </a:solidFill>
            </a:endParaRPr>
          </a:p>
          <a:p>
            <a:endParaRPr lang="it-IT" dirty="0"/>
          </a:p>
        </p:txBody>
      </p:sp>
      <p:pic>
        <p:nvPicPr>
          <p:cNvPr id="3" name="Immagine 2" descr="Immagine che contiene Elementi grafici, clipart, grafica, logo&#10;&#10;Descrizione generata automaticamente">
            <a:extLst>
              <a:ext uri="{FF2B5EF4-FFF2-40B4-BE49-F238E27FC236}">
                <a16:creationId xmlns:a16="http://schemas.microsoft.com/office/drawing/2014/main" id="{B9993D4E-40A1-9131-04BB-DA9440A66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6" b="96708" l="51596" r="97518">
                        <a14:foregroundMark x1="83865" y1="3978" x2="96277" y2="5898"/>
                        <a14:foregroundMark x1="96277" y1="5898" x2="92199" y2="93827"/>
                        <a14:foregroundMark x1="92199" y1="93827" x2="60993" y2="96708"/>
                        <a14:foregroundMark x1="60993" y1="96708" x2="53014" y2="89438"/>
                        <a14:foregroundMark x1="53014" y1="89438" x2="55851" y2="80933"/>
                        <a14:foregroundMark x1="97695" y1="95473" x2="97518" y2="83128"/>
                        <a14:foregroundMark x1="95035" y1="5487" x2="84574" y2="9877"/>
                        <a14:foregroundMark x1="84574" y1="9877" x2="71986" y2="24829"/>
                        <a14:foregroundMark x1="71986" y1="24829" x2="71809" y2="28121"/>
                        <a14:foregroundMark x1="85461" y1="686" x2="95390" y2="1920"/>
                        <a14:foregroundMark x1="90248" y1="20713" x2="76773" y2="40466"/>
                        <a14:foregroundMark x1="76773" y1="40466" x2="76418" y2="41564"/>
                        <a14:foregroundMark x1="85993" y1="17147" x2="71809" y2="56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19"/>
          <a:stretch/>
        </p:blipFill>
        <p:spPr>
          <a:xfrm>
            <a:off x="823561" y="245873"/>
            <a:ext cx="2175622" cy="52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131" y="1948031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F</a:t>
            </a:r>
            <a:r>
              <a:rPr lang="it-IT" sz="3600" dirty="0">
                <a:solidFill>
                  <a:srgbClr val="C00000"/>
                </a:solidFill>
              </a:rPr>
              <a:t>ammi ritornare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ed io ritornerò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perché tu sei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il Signore mio Dio.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322894" y="579170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9" name="Immagine 8" descr="Immagine che contiene dipinto, disegno, illustrazione, schizzo&#10;&#10;Descrizione generata automaticamente">
            <a:extLst>
              <a:ext uri="{FF2B5EF4-FFF2-40B4-BE49-F238E27FC236}">
                <a16:creationId xmlns:a16="http://schemas.microsoft.com/office/drawing/2014/main" id="{569341EC-D9D3-C33F-C28C-B8C6D2906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75" y="1356273"/>
            <a:ext cx="288036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73" y="654627"/>
            <a:ext cx="8541328" cy="5963081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buClr>
                <a:srgbClr val="ED7D31">
                  <a:lumMod val="75000"/>
                </a:srgbClr>
              </a:buClr>
              <a:buNone/>
              <a:tabLst>
                <a:tab pos="7089775" algn="r"/>
                <a:tab pos="7170738" algn="l"/>
              </a:tabLst>
            </a:pPr>
            <a:r>
              <a:rPr lang="it-IT" b="1" i="1" dirty="0">
                <a:solidFill>
                  <a:srgbClr val="002060"/>
                </a:solidFill>
              </a:rPr>
              <a:t>Dal libro di Geremia	</a:t>
            </a:r>
            <a:r>
              <a:rPr lang="it-IT" sz="2400" i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(31,18-20)</a:t>
            </a:r>
            <a:endParaRPr lang="it-IT" i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Ho udito Efraim rammaricarsi: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Tu mi hai castigato e io ho subito il castigo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come un giovenco non domato.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Fammi ritornare e io ritornerò, perché tu sei il Signore mio Dio.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Dopo il mio smarrimento, mi sono pentito;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dopo essermi ravveduto, mi sono battuto l'anca.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Mi sono vergognato e ne provo confusione,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perché porto l'infamia della mia giovinezza. </a:t>
            </a:r>
          </a:p>
          <a:p>
            <a:pPr marL="0" lvl="0" indent="0">
              <a:lnSpc>
                <a:spcPts val="2600"/>
              </a:lnSpc>
              <a:buClr>
                <a:srgbClr val="ED7D31">
                  <a:lumMod val="75000"/>
                </a:srgbClr>
              </a:buClr>
              <a:buNone/>
            </a:pPr>
            <a:r>
              <a:rPr lang="it-IT" sz="2400" dirty="0">
                <a:solidFill>
                  <a:prstClr val="black"/>
                </a:solidFill>
              </a:rPr>
              <a:t>Non è forse Efraim un figlio caro per me,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un mio fanciullo prediletto?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Infatti dopo averlo minacciato,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me ne ricordo sempre più vivamente.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Per questo le mie viscere si commuovono per lui, </a:t>
            </a:r>
            <a:br>
              <a:rPr lang="it-IT" sz="2400" dirty="0">
                <a:solidFill>
                  <a:prstClr val="black"/>
                </a:solidFill>
              </a:rPr>
            </a:br>
            <a:r>
              <a:rPr lang="it-IT" sz="2400" dirty="0">
                <a:solidFill>
                  <a:prstClr val="black"/>
                </a:solidFill>
              </a:rPr>
              <a:t>provo per lui profonda tenerezza». Oracolo del Signore. </a:t>
            </a:r>
            <a:r>
              <a:rPr lang="it-IT" sz="24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sz="2400" dirty="0">
              <a:solidFill>
                <a:prstClr val="black"/>
              </a:solidFill>
            </a:endParaRPr>
          </a:p>
          <a:p>
            <a:endParaRPr lang="it-IT" dirty="0"/>
          </a:p>
        </p:txBody>
      </p:sp>
      <p:pic>
        <p:nvPicPr>
          <p:cNvPr id="7" name="Immagine 6" descr="Immagine che contiene testo, vestiti, dipinto, persona&#10;&#10;Descrizione generata automaticamente">
            <a:extLst>
              <a:ext uri="{FF2B5EF4-FFF2-40B4-BE49-F238E27FC236}">
                <a16:creationId xmlns:a16="http://schemas.microsoft.com/office/drawing/2014/main" id="{16DA1A50-2C26-468B-5C41-7C5D2EF2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7" b="99876" l="10000" r="95978">
                        <a14:foregroundMark x1="12935" y1="95418" x2="77391" y2="94365"/>
                        <a14:foregroundMark x1="77391" y1="94365" x2="91196" y2="94365"/>
                        <a14:foregroundMark x1="40435" y1="46440" x2="32283" y2="68421"/>
                        <a14:foregroundMark x1="32283" y1="68421" x2="32283" y2="68421"/>
                        <a14:foregroundMark x1="4457" y1="94365" x2="49130" y2="99257"/>
                        <a14:foregroundMark x1="49130" y1="99257" x2="80217" y2="96966"/>
                        <a14:foregroundMark x1="80217" y1="96966" x2="95978" y2="99876"/>
                        <a14:foregroundMark x1="65978" y1="11207" x2="56304" y2="15851"/>
                        <a14:foregroundMark x1="11848" y1="20062" x2="15978" y2="23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" y="1048703"/>
            <a:ext cx="280416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509" y="1457325"/>
            <a:ext cx="9402526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it-IT" dirty="0"/>
              <a:t>ignore, Dio nostro, provvedi </a:t>
            </a:r>
            <a:br>
              <a:rPr lang="it-IT" dirty="0"/>
            </a:br>
            <a:r>
              <a:rPr lang="it-IT" dirty="0"/>
              <a:t>di donarci la perfetta contrizione </a:t>
            </a:r>
            <a:br>
              <a:rPr lang="it-IT" dirty="0"/>
            </a:br>
            <a:r>
              <a:rPr lang="it-IT" dirty="0"/>
              <a:t>per i nostri peccati </a:t>
            </a:r>
            <a:br>
              <a:rPr lang="it-IT" dirty="0"/>
            </a:br>
            <a:r>
              <a:rPr lang="it-IT" dirty="0"/>
              <a:t>e la perseveranza nella grazia, </a:t>
            </a:r>
            <a:br>
              <a:rPr lang="it-IT" dirty="0"/>
            </a:br>
            <a:r>
              <a:rPr lang="it-IT" dirty="0"/>
              <a:t>perché possiamo tornare a Te con tutto il cuore </a:t>
            </a:r>
            <a:br>
              <a:rPr lang="it-IT" dirty="0"/>
            </a:br>
            <a:r>
              <a:rPr lang="it-IT" dirty="0"/>
              <a:t>e gustare il tuo Amore Misericordioso. </a:t>
            </a:r>
          </a:p>
          <a:p>
            <a:pPr marL="0" indent="0">
              <a:buNone/>
            </a:pPr>
            <a:r>
              <a:rPr lang="it-IT" dirty="0"/>
              <a:t>Guidaci nella Via della salvezza, </a:t>
            </a:r>
            <a:br>
              <a:rPr lang="it-IT" dirty="0"/>
            </a:br>
            <a:r>
              <a:rPr lang="it-IT" dirty="0"/>
              <a:t>perché sei nostro Padre e, </a:t>
            </a:r>
            <a:br>
              <a:rPr lang="it-IT" dirty="0"/>
            </a:br>
            <a:r>
              <a:rPr lang="it-IT" dirty="0"/>
              <a:t>nonostante le nostre povertà, </a:t>
            </a:r>
            <a:br>
              <a:rPr lang="it-IT" dirty="0"/>
            </a:br>
            <a:r>
              <a:rPr lang="it-IT" dirty="0"/>
              <a:t>provi per noi profonda Tenerezza. </a:t>
            </a:r>
            <a:r>
              <a:rPr lang="it-IT" sz="3200" dirty="0">
                <a:solidFill>
                  <a:srgbClr val="F8CD14"/>
                </a:solidFill>
                <a:latin typeface="Franklin Gothic Medium" panose="020B0603020102020204" pitchFamily="34" charset="0"/>
              </a:rPr>
              <a:t>■</a:t>
            </a:r>
            <a:endParaRPr lang="it-IT" dirty="0"/>
          </a:p>
          <a:p>
            <a:pPr marL="0" indent="0">
              <a:buNone/>
            </a:pPr>
            <a:br>
              <a:rPr lang="it-IT" dirty="0"/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894845" y="471071"/>
            <a:ext cx="61202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Invocazione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7525E40-5BDF-373C-702D-6C8CFC6A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9575"/>
          <a:stretch/>
        </p:blipFill>
        <p:spPr>
          <a:xfrm>
            <a:off x="8769927" y="526770"/>
            <a:ext cx="2999957" cy="2704612"/>
          </a:xfrm>
          <a:custGeom>
            <a:avLst/>
            <a:gdLst>
              <a:gd name="connsiteX0" fmla="*/ 1776739 w 2541693"/>
              <a:gd name="connsiteY0" fmla="*/ 75 h 2291464"/>
              <a:gd name="connsiteX1" fmla="*/ 2500851 w 2541693"/>
              <a:gd name="connsiteY1" fmla="*/ 825714 h 2291464"/>
              <a:gd name="connsiteX2" fmla="*/ 2484267 w 2541693"/>
              <a:gd name="connsiteY2" fmla="*/ 914494 h 2291464"/>
              <a:gd name="connsiteX3" fmla="*/ 2494233 w 2541693"/>
              <a:gd name="connsiteY3" fmla="*/ 914934 h 2291464"/>
              <a:gd name="connsiteX4" fmla="*/ 2532008 w 2541693"/>
              <a:gd name="connsiteY4" fmla="*/ 1332509 h 2291464"/>
              <a:gd name="connsiteX5" fmla="*/ 2465968 w 2541693"/>
              <a:gd name="connsiteY5" fmla="*/ 1489989 h 2291464"/>
              <a:gd name="connsiteX6" fmla="*/ 2257688 w 2541693"/>
              <a:gd name="connsiteY6" fmla="*/ 1766849 h 2291464"/>
              <a:gd name="connsiteX7" fmla="*/ 1907169 w 2541693"/>
              <a:gd name="connsiteY7" fmla="*/ 2137689 h 2291464"/>
              <a:gd name="connsiteX8" fmla="*/ 2026200 w 2541693"/>
              <a:gd name="connsiteY8" fmla="*/ 2287911 h 2291464"/>
              <a:gd name="connsiteX9" fmla="*/ 2027732 w 2541693"/>
              <a:gd name="connsiteY9" fmla="*/ 2291464 h 2291464"/>
              <a:gd name="connsiteX10" fmla="*/ 579442 w 2541693"/>
              <a:gd name="connsiteY10" fmla="*/ 2291464 h 2291464"/>
              <a:gd name="connsiteX11" fmla="*/ 569673 w 2541693"/>
              <a:gd name="connsiteY11" fmla="*/ 2281293 h 2291464"/>
              <a:gd name="connsiteX12" fmla="*/ 665617 w 2541693"/>
              <a:gd name="connsiteY12" fmla="*/ 2070126 h 2291464"/>
              <a:gd name="connsiteX13" fmla="*/ 291729 w 2541693"/>
              <a:gd name="connsiteY13" fmla="*/ 1799870 h 2291464"/>
              <a:gd name="connsiteX14" fmla="*/ 161681 w 2541693"/>
              <a:gd name="connsiteY14" fmla="*/ 1592606 h 2291464"/>
              <a:gd name="connsiteX15" fmla="*/ 32141 w 2541693"/>
              <a:gd name="connsiteY15" fmla="*/ 1404646 h 2291464"/>
              <a:gd name="connsiteX16" fmla="*/ 1153 w 2541693"/>
              <a:gd name="connsiteY16" fmla="*/ 1052094 h 2291464"/>
              <a:gd name="connsiteX17" fmla="*/ 7858 w 2541693"/>
              <a:gd name="connsiteY17" fmla="*/ 805206 h 2291464"/>
              <a:gd name="connsiteX18" fmla="*/ 26383 w 2541693"/>
              <a:gd name="connsiteY18" fmla="*/ 806024 h 2291464"/>
              <a:gd name="connsiteX19" fmla="*/ 20494 w 2541693"/>
              <a:gd name="connsiteY19" fmla="*/ 727537 h 2291464"/>
              <a:gd name="connsiteX20" fmla="*/ 1256929 w 2541693"/>
              <a:gd name="connsiteY20" fmla="*/ 273328 h 2291464"/>
              <a:gd name="connsiteX21" fmla="*/ 1776739 w 2541693"/>
              <a:gd name="connsiteY21" fmla="*/ 75 h 229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41693" h="2291464">
                <a:moveTo>
                  <a:pt x="1776739" y="75"/>
                </a:moveTo>
                <a:cubicBezTo>
                  <a:pt x="2166506" y="-5651"/>
                  <a:pt x="2564442" y="317526"/>
                  <a:pt x="2500851" y="825714"/>
                </a:cubicBezTo>
                <a:lnTo>
                  <a:pt x="2484267" y="914494"/>
                </a:lnTo>
                <a:lnTo>
                  <a:pt x="2494233" y="914934"/>
                </a:lnTo>
                <a:cubicBezTo>
                  <a:pt x="2556785" y="1059968"/>
                  <a:pt x="2543492" y="1244287"/>
                  <a:pt x="2532008" y="1332509"/>
                </a:cubicBezTo>
                <a:cubicBezTo>
                  <a:pt x="2456177" y="1426235"/>
                  <a:pt x="2570108" y="1355792"/>
                  <a:pt x="2465968" y="1489989"/>
                </a:cubicBezTo>
                <a:cubicBezTo>
                  <a:pt x="2420248" y="1554336"/>
                  <a:pt x="2350821" y="1658899"/>
                  <a:pt x="2257688" y="1766849"/>
                </a:cubicBezTo>
                <a:cubicBezTo>
                  <a:pt x="2164555" y="1874799"/>
                  <a:pt x="1947755" y="2041786"/>
                  <a:pt x="1907169" y="2137689"/>
                </a:cubicBezTo>
                <a:cubicBezTo>
                  <a:pt x="1920504" y="2237683"/>
                  <a:pt x="2009021" y="2275056"/>
                  <a:pt x="2026200" y="2287911"/>
                </a:cubicBezTo>
                <a:lnTo>
                  <a:pt x="2027732" y="2291464"/>
                </a:lnTo>
                <a:lnTo>
                  <a:pt x="579442" y="2291464"/>
                </a:lnTo>
                <a:lnTo>
                  <a:pt x="569673" y="2281293"/>
                </a:lnTo>
                <a:cubicBezTo>
                  <a:pt x="538437" y="2230860"/>
                  <a:pt x="745345" y="2188638"/>
                  <a:pt x="665617" y="2070126"/>
                </a:cubicBezTo>
                <a:cubicBezTo>
                  <a:pt x="616494" y="1989548"/>
                  <a:pt x="375718" y="1879457"/>
                  <a:pt x="291729" y="1799870"/>
                </a:cubicBezTo>
                <a:cubicBezTo>
                  <a:pt x="207740" y="1618683"/>
                  <a:pt x="206639" y="1656783"/>
                  <a:pt x="161681" y="1592606"/>
                </a:cubicBezTo>
                <a:cubicBezTo>
                  <a:pt x="125105" y="1483386"/>
                  <a:pt x="92593" y="1467638"/>
                  <a:pt x="32141" y="1404646"/>
                </a:cubicBezTo>
                <a:cubicBezTo>
                  <a:pt x="27569" y="1313714"/>
                  <a:pt x="-6653" y="1158774"/>
                  <a:pt x="1153" y="1052094"/>
                </a:cubicBezTo>
                <a:cubicBezTo>
                  <a:pt x="2541" y="987070"/>
                  <a:pt x="6470" y="870230"/>
                  <a:pt x="7858" y="805206"/>
                </a:cubicBezTo>
                <a:lnTo>
                  <a:pt x="26383" y="806024"/>
                </a:lnTo>
                <a:lnTo>
                  <a:pt x="20494" y="727537"/>
                </a:lnTo>
                <a:cubicBezTo>
                  <a:pt x="12624" y="46454"/>
                  <a:pt x="876207" y="-237529"/>
                  <a:pt x="1256929" y="273328"/>
                </a:cubicBezTo>
                <a:cubicBezTo>
                  <a:pt x="1389015" y="88027"/>
                  <a:pt x="1581856" y="2938"/>
                  <a:pt x="1776739" y="75"/>
                </a:cubicBez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1206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45" y="1126435"/>
            <a:ext cx="7104471" cy="3123862"/>
          </a:xfrm>
        </p:spPr>
        <p:txBody>
          <a:bodyPr anchor="ctr" anchorCtr="0"/>
          <a:lstStyle/>
          <a:p>
            <a:pPr algn="l">
              <a:lnSpc>
                <a:spcPts val="4600"/>
              </a:lnSpc>
              <a:spcBef>
                <a:spcPts val="1000"/>
              </a:spcBef>
            </a:pPr>
            <a:r>
              <a:rPr lang="it-IT" sz="4800" dirty="0">
                <a:solidFill>
                  <a:srgbClr val="C00000"/>
                </a:solidFill>
              </a:rPr>
              <a:t>F</a:t>
            </a:r>
            <a:r>
              <a:rPr lang="it-IT" sz="3600" dirty="0">
                <a:solidFill>
                  <a:srgbClr val="C00000"/>
                </a:solidFill>
              </a:rPr>
              <a:t>ammi ritornare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ed io ritornerò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perché tu sei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il Signore mio Dio.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-670188" y="6117757"/>
            <a:ext cx="533570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5652655" y="4902505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10" name="Immagine 9" descr="Immagine che contiene dipinto, disegno, illustrazione, schizzo&#10;&#10;Descrizione generata automaticamente">
            <a:extLst>
              <a:ext uri="{FF2B5EF4-FFF2-40B4-BE49-F238E27FC236}">
                <a16:creationId xmlns:a16="http://schemas.microsoft.com/office/drawing/2014/main" id="{F38734D6-6E6A-71EB-E9A3-50DFA0E63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48" y="768292"/>
            <a:ext cx="288036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51" y="738188"/>
            <a:ext cx="10594268" cy="589891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it-IT" dirty="0"/>
          </a:p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B147F0-117F-F307-795A-E4EF7C484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2673"/>
          <a:stretch/>
        </p:blipFill>
        <p:spPr>
          <a:xfrm>
            <a:off x="696191" y="1437675"/>
            <a:ext cx="4081069" cy="39655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724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1304</TotalTime>
  <Words>2062</Words>
  <Application>Microsoft Office PowerPoint</Application>
  <PresentationFormat>Personalizzato</PresentationFormat>
  <Paragraphs>144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9" baseType="lpstr">
      <vt:lpstr>FrankGoth BT</vt:lpstr>
      <vt:lpstr>AR JULIAN</vt:lpstr>
      <vt:lpstr>Arrus Blk OSF BT</vt:lpstr>
      <vt:lpstr>Wingdings</vt:lpstr>
      <vt:lpstr>Franklin Gothic Medium</vt:lpstr>
      <vt:lpstr>Franklin Gothic Heavy</vt:lpstr>
      <vt:lpstr>Franklin Gothic Demi</vt:lpstr>
      <vt:lpstr>Arial</vt:lpstr>
      <vt:lpstr>Calibri</vt:lpstr>
      <vt:lpstr>Tema di Office</vt:lpstr>
      <vt:lpstr>1_Tema di Office</vt:lpstr>
      <vt:lpstr>ROSARIO ALLA PROVVIDENZA DIVINA</vt:lpstr>
      <vt:lpstr>Nota introduttiva</vt:lpstr>
      <vt:lpstr>Sequenza allo Spirito Santo</vt:lpstr>
      <vt:lpstr>Sequenza allo Spirito Santo</vt:lpstr>
      <vt:lpstr>Fammi ritornare  ed io ritornerò  perché tu sei  il Signore mio Dio.</vt:lpstr>
      <vt:lpstr>Presentazione standard di PowerPoint</vt:lpstr>
      <vt:lpstr>Presentazione standard di PowerPoint</vt:lpstr>
      <vt:lpstr>Fammi ritornare  ed io ritornerò  perché tu sei  il Signore mio Dio.</vt:lpstr>
      <vt:lpstr>Presentazione standard di PowerPoint</vt:lpstr>
      <vt:lpstr>Presentazione standard di PowerPoint</vt:lpstr>
      <vt:lpstr>Non è bene  che l’uomo sia solo.</vt:lpstr>
      <vt:lpstr>Presentazione standard di PowerPoint</vt:lpstr>
      <vt:lpstr>Presentazione standard di PowerPoint</vt:lpstr>
      <vt:lpstr>Presentazione standard di PowerPoint</vt:lpstr>
      <vt:lpstr>Non è bene  che l’uomo sia solo.</vt:lpstr>
      <vt:lpstr>Presentazione standard di PowerPoint</vt:lpstr>
      <vt:lpstr>Presentazione standard di PowerPoint</vt:lpstr>
      <vt:lpstr>Siate fecondi  e moltiplicatevi.</vt:lpstr>
      <vt:lpstr>Presentazione standard di PowerPoint</vt:lpstr>
      <vt:lpstr>Presentazione standard di PowerPoint</vt:lpstr>
      <vt:lpstr>Siate fecondi  e moltiplicatevi.</vt:lpstr>
      <vt:lpstr>Presentazione standard di PowerPoint</vt:lpstr>
      <vt:lpstr>Presentazione standard di PowerPoint</vt:lpstr>
      <vt:lpstr>Gesù guarì  tutti i malati.</vt:lpstr>
      <vt:lpstr>Presentazione standard di PowerPoint</vt:lpstr>
      <vt:lpstr>Presentazione standard di PowerPoint</vt:lpstr>
      <vt:lpstr>Gesù guarì  tutti i malati.</vt:lpstr>
      <vt:lpstr>Presentazione standard di PowerPoint</vt:lpstr>
      <vt:lpstr>Presentazione standard di PowerPoint</vt:lpstr>
      <vt:lpstr>Vivrai del lavoro  delle tue mani.</vt:lpstr>
      <vt:lpstr>Presentazione standard di PowerPoint</vt:lpstr>
      <vt:lpstr>Presentazione standard di PowerPoint</vt:lpstr>
      <vt:lpstr>Vivrai del lavoro  delle tue mani.</vt:lpstr>
      <vt:lpstr>Presentazione standard di PowerPoint</vt:lpstr>
      <vt:lpstr>Presentazione standard di PowerPoint</vt:lpstr>
      <vt:lpstr>Presentazione standard di PowerPoint</vt:lpstr>
      <vt:lpstr>ROSARIO ALLA PROVVIDENZA DIVINA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52</cp:revision>
  <dcterms:created xsi:type="dcterms:W3CDTF">2024-04-27T06:42:18Z</dcterms:created>
  <dcterms:modified xsi:type="dcterms:W3CDTF">2024-05-29T12:42:17Z</dcterms:modified>
</cp:coreProperties>
</file>